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3.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9" r:id="rId1"/>
    <p:sldMasterId id="2147483730" r:id="rId2"/>
    <p:sldMasterId id="2147483731" r:id="rId3"/>
    <p:sldMasterId id="2147483773" r:id="rId4"/>
  </p:sldMasterIdLst>
  <p:notesMasterIdLst>
    <p:notesMasterId r:id="rId21"/>
  </p:notesMasterIdLst>
  <p:sldIdLst>
    <p:sldId id="256" r:id="rId5"/>
    <p:sldId id="1314" r:id="rId6"/>
    <p:sldId id="257" r:id="rId7"/>
    <p:sldId id="678" r:id="rId8"/>
    <p:sldId id="681" r:id="rId9"/>
    <p:sldId id="269" r:id="rId10"/>
    <p:sldId id="261" r:id="rId11"/>
    <p:sldId id="262" r:id="rId12"/>
    <p:sldId id="1312" r:id="rId13"/>
    <p:sldId id="264" r:id="rId14"/>
    <p:sldId id="265" r:id="rId15"/>
    <p:sldId id="266" r:id="rId16"/>
    <p:sldId id="267" r:id="rId17"/>
    <p:sldId id="271" r:id="rId18"/>
    <p:sldId id="930" r:id="rId19"/>
    <p:sldId id="1311"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Gill Sans" panose="020B0502020104020203" pitchFamily="34" charset="-79"/>
      <p:regular r:id="rId26"/>
      <p:bold r:id="rId27"/>
    </p:embeddedFont>
    <p:embeddedFont>
      <p:font typeface="Lato" panose="020F0502020204030203" pitchFamily="34" charset="0"/>
      <p:regular r:id="rId28"/>
      <p:bold r:id="rId29"/>
      <p:italic r:id="rId30"/>
      <p:boldItalic r:id="rId31"/>
    </p:embeddedFont>
    <p:embeddedFont>
      <p:font typeface="Lato Black" panose="020F0502020204030203" pitchFamily="34" charset="0"/>
      <p:bold r:id="rId32"/>
      <p:italic r:id="rId33"/>
      <p:boldItalic r:id="rId34"/>
    </p:embeddedFont>
    <p:embeddedFont>
      <p:font typeface="Lato Light" panose="020F0502020204030203" pitchFamily="34" charset="0"/>
      <p:regular r:id="rId35"/>
      <p:bold r:id="rId36"/>
      <p:italic r:id="rId37"/>
      <p:boldItalic r:id="rId38"/>
    </p:embeddedFont>
    <p:embeddedFont>
      <p:font typeface="Lato Regular" panose="020F0502020204030203" pitchFamily="34" charset="0"/>
      <p:regular r:id="rId39"/>
      <p:bold r:id="rId40"/>
      <p:italic r:id="rId41"/>
      <p:boldItalic r:id="rId42"/>
    </p:embeddedFont>
    <p:embeddedFont>
      <p:font typeface="Open Sans Light" panose="020B0606030504020204" pitchFamily="34" charset="0"/>
      <p:regular r:id="rId43"/>
      <p:bold r:id="rId44"/>
      <p:italic r:id="rId45"/>
      <p:boldItalic r:id="rId46"/>
    </p:embeddedFont>
    <p:embeddedFont>
      <p:font typeface="Raleway Light" panose="020B0503030101060003" pitchFamily="34" charset="77"/>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p:restoredTop sz="94698"/>
  </p:normalViewPr>
  <p:slideViewPr>
    <p:cSldViewPr snapToGrid="0" snapToObjects="1">
      <p:cViewPr varScale="1">
        <p:scale>
          <a:sx n="88" d="100"/>
          <a:sy n="88" d="100"/>
        </p:scale>
        <p:origin x="8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font" Target="fonts/font29.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8.fntdata"/><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0.fntdata"/><Relationship Id="rId44" Type="http://schemas.openxmlformats.org/officeDocument/2006/relationships/font" Target="fonts/font23.fntdata"/><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20" Type="http://schemas.openxmlformats.org/officeDocument/2006/relationships/slide" Target="slides/slide16.xml"/><Relationship Id="rId41" Type="http://schemas.openxmlformats.org/officeDocument/2006/relationships/font" Target="fonts/font20.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datacamp.com/community/tutorials/introduction-customer-segmentation-python"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327" name="Google Shape;32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6eb347e26e_3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g6eb347e26e_3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DS</a:t>
            </a:r>
          </a:p>
          <a:p>
            <a:pPr marL="0" lvl="0" indent="0" algn="l" rtl="0">
              <a:spcBef>
                <a:spcPts val="0"/>
              </a:spcBef>
              <a:spcAft>
                <a:spcPts val="0"/>
              </a:spcAft>
              <a:buNone/>
            </a:pPr>
            <a:r>
              <a:rPr lang="en-US" dirty="0"/>
              <a:t>“</a:t>
            </a:r>
            <a:r>
              <a:rPr lang="en-US" sz="1200" b="0" i="0" dirty="0">
                <a:solidFill>
                  <a:schemeClr val="dk1"/>
                </a:solidFill>
                <a:latin typeface="Calibri"/>
                <a:ea typeface="Calibri"/>
                <a:cs typeface="Calibri"/>
                <a:sym typeface="Calibri"/>
              </a:rPr>
              <a:t>RFM (Recency, Frequency, Monetary) analysis is a behavior-based approach grouping customers into segments. ” </a:t>
            </a:r>
            <a:endParaRPr dirty="0"/>
          </a:p>
          <a:p>
            <a:pPr marL="0" lvl="0" indent="0" algn="l" rtl="0">
              <a:spcBef>
                <a:spcPts val="0"/>
              </a:spcBef>
              <a:spcAft>
                <a:spcPts val="0"/>
              </a:spcAft>
              <a:buNone/>
            </a:pPr>
            <a:r>
              <a:rPr lang="en-US" u="sng" dirty="0">
                <a:solidFill>
                  <a:schemeClr val="hlink"/>
                </a:solidFill>
                <a:hlinkClick r:id="rId3"/>
              </a:rPr>
              <a:t>https://www.datacamp.com/community/tutorials/introduction-customer-segmentation-python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Behavioral segmentation. DS working on this- Clustering of customers- what do they all have in common? Which customer segments re ripe for improvement/ improved sales? Which customers do we need to spend more time on and which customers are we not seeing ROI on?</a:t>
            </a:r>
            <a:endParaRPr dirty="0"/>
          </a:p>
          <a:p>
            <a:pPr marL="0" lvl="0" indent="0" algn="l" rtl="0">
              <a:spcBef>
                <a:spcPts val="0"/>
              </a:spcBef>
              <a:spcAft>
                <a:spcPts val="0"/>
              </a:spcAft>
              <a:buNone/>
            </a:pPr>
            <a:endParaRPr dirty="0"/>
          </a:p>
        </p:txBody>
      </p:sp>
      <p:sp>
        <p:nvSpPr>
          <p:cNvPr id="415" name="Google Shape;415;g6eb347e26e_3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425" name="Google Shape;42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eb347e26e_3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g6eb347e26e_3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5" name="Google Shape;435;g6eb347e26e_3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eb347e26e_3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g6eb347e26e_3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445" name="Google Shape;445;g6eb347e26e_3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4" name="Google Shape;48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4253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0" name="Google Shape;34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36120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Probably need a visualization here. Pyramid of some sort? Something else? Not sure. Maybe use this as # of products sold, # transactions, $ sales in 2011. And then in next slide go into projections and start raising the red flag of decreasing sales projections.</a:t>
            </a:r>
            <a:endParaRPr/>
          </a:p>
        </p:txBody>
      </p:sp>
      <p:sp>
        <p:nvSpPr>
          <p:cNvPr id="340" name="Google Shape;34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51021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8754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JC- where to go with this one?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still feel like Correlations are important just not quite sure how to work them in yet. Need to investigate further. What levers can we pull to affect sales in certain product or customer segments?</a:t>
            </a: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US" dirty="0"/>
              <a:t>Here is the correlation that we currently have. I attached both graphs so we can see which would work better for us. There is still nothing really crazy sticking out here...yet.</a:t>
            </a:r>
            <a:endParaRPr dirty="0"/>
          </a:p>
        </p:txBody>
      </p:sp>
      <p:sp>
        <p:nvSpPr>
          <p:cNvPr id="464" name="Google Shape;46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DS</a:t>
            </a:r>
            <a:endParaRPr dirty="0"/>
          </a:p>
        </p:txBody>
      </p:sp>
      <p:sp>
        <p:nvSpPr>
          <p:cNvPr id="386" name="Google Shape;38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6eb347e26e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Google Shape;394;g6eb347e26e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JC- want to say something about this one or should we take it out?</a:t>
            </a:r>
            <a:endParaRPr dirty="0"/>
          </a:p>
        </p:txBody>
      </p:sp>
      <p:sp>
        <p:nvSpPr>
          <p:cNvPr id="395" name="Google Shape;395;g6eb347e26e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1" name="Google Shape;73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JC- want to say something about this one or should we take it out?</a:t>
            </a:r>
            <a:endParaRPr/>
          </a:p>
          <a:p>
            <a:pPr marL="0" lvl="0" indent="0" algn="l" rtl="0">
              <a:lnSpc>
                <a:spcPct val="100000"/>
              </a:lnSpc>
              <a:spcBef>
                <a:spcPts val="0"/>
              </a:spcBef>
              <a:spcAft>
                <a:spcPts val="0"/>
              </a:spcAft>
              <a:buSzPts val="1400"/>
              <a:buNone/>
            </a:pPr>
            <a:endParaRPr/>
          </a:p>
        </p:txBody>
      </p:sp>
      <p:sp>
        <p:nvSpPr>
          <p:cNvPr id="732" name="Google Shape;73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75359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ig Image Placeholder">
  <p:cSld name="Big Image Placeholder">
    <p:spTree>
      <p:nvGrpSpPr>
        <p:cNvPr id="1" name="Shape 15"/>
        <p:cNvGrpSpPr/>
        <p:nvPr/>
      </p:nvGrpSpPr>
      <p:grpSpPr>
        <a:xfrm>
          <a:off x="0" y="0"/>
          <a:ext cx="0" cy="0"/>
          <a:chOff x="0" y="0"/>
          <a:chExt cx="0" cy="0"/>
        </a:xfrm>
      </p:grpSpPr>
      <p:sp>
        <p:nvSpPr>
          <p:cNvPr id="16" name="Google Shape;16;p2"/>
          <p:cNvSpPr>
            <a:spLocks noGrp="1"/>
          </p:cNvSpPr>
          <p:nvPr>
            <p:ph type="pic" idx="2"/>
          </p:nvPr>
        </p:nvSpPr>
        <p:spPr>
          <a:xfrm>
            <a:off x="-1588" y="0"/>
            <a:ext cx="12192000" cy="6858000"/>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2100"/>
              <a:buFont typeface="Arial"/>
              <a:buNone/>
              <a:defRPr sz="21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Our Clients">
  <p:cSld name="Our Clients">
    <p:spTree>
      <p:nvGrpSpPr>
        <p:cNvPr id="1" name="Shape 32"/>
        <p:cNvGrpSpPr/>
        <p:nvPr/>
      </p:nvGrpSpPr>
      <p:grpSpPr>
        <a:xfrm>
          <a:off x="0" y="0"/>
          <a:ext cx="0" cy="0"/>
          <a:chOff x="0" y="0"/>
          <a:chExt cx="0" cy="0"/>
        </a:xfrm>
      </p:grpSpPr>
      <p:sp>
        <p:nvSpPr>
          <p:cNvPr id="33" name="Google Shape;33;p11"/>
          <p:cNvSpPr>
            <a:spLocks noGrp="1"/>
          </p:cNvSpPr>
          <p:nvPr>
            <p:ph type="pic" idx="2"/>
          </p:nvPr>
        </p:nvSpPr>
        <p:spPr>
          <a:xfrm>
            <a:off x="11545" y="2195658"/>
            <a:ext cx="12192000" cy="2125087"/>
          </a:xfrm>
          <a:prstGeom prst="rect">
            <a:avLst/>
          </a:prstGeom>
          <a:noFill/>
          <a:ln>
            <a:noFill/>
          </a:ln>
        </p:spPr>
        <p:txBody>
          <a:bodyPr spcFirstLastPara="1" wrap="square" lIns="182825" tIns="91400" rIns="182825" bIns="914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support-team">
    <p:spTree>
      <p:nvGrpSpPr>
        <p:cNvPr id="1" name=""/>
        <p:cNvGrpSpPr/>
        <p:nvPr/>
      </p:nvGrpSpPr>
      <p:grpSpPr>
        <a:xfrm>
          <a:off x="0" y="0"/>
          <a:ext cx="0" cy="0"/>
          <a:chOff x="0" y="0"/>
          <a:chExt cx="0" cy="0"/>
        </a:xfrm>
      </p:grpSpPr>
      <p:sp>
        <p:nvSpPr>
          <p:cNvPr id="15" name="Picture Placeholder 13"/>
          <p:cNvSpPr>
            <a:spLocks noGrp="1" noChangeAspect="1"/>
          </p:cNvSpPr>
          <p:nvPr>
            <p:ph type="pic" sz="quarter" idx="13"/>
          </p:nvPr>
        </p:nvSpPr>
        <p:spPr>
          <a:xfrm>
            <a:off x="1255589" y="1692238"/>
            <a:ext cx="4030217" cy="3977969"/>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82909047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App Design 01">
    <p:spTree>
      <p:nvGrpSpPr>
        <p:cNvPr id="1" name=""/>
        <p:cNvGrpSpPr/>
        <p:nvPr/>
      </p:nvGrpSpPr>
      <p:grpSpPr>
        <a:xfrm>
          <a:off x="0" y="0"/>
          <a:ext cx="0" cy="0"/>
          <a:chOff x="0" y="0"/>
          <a:chExt cx="0" cy="0"/>
        </a:xfrm>
      </p:grpSpPr>
      <p:sp>
        <p:nvSpPr>
          <p:cNvPr id="23" name="Picture Placeholder 16"/>
          <p:cNvSpPr>
            <a:spLocks noGrp="1" noChangeAspect="1"/>
          </p:cNvSpPr>
          <p:nvPr userDrawn="1">
            <p:ph type="pic" sz="quarter" idx="13"/>
          </p:nvPr>
        </p:nvSpPr>
        <p:spPr>
          <a:xfrm>
            <a:off x="4303918" y="2557198"/>
            <a:ext cx="944871" cy="2572187"/>
          </a:xfrm>
        </p:spPr>
        <p:txBody>
          <a:bodyPr>
            <a:normAutofit/>
          </a:bodyPr>
          <a:lstStyle>
            <a:lvl1pPr marL="0" indent="0">
              <a:buNone/>
              <a:defRPr sz="700"/>
            </a:lvl1pPr>
          </a:lstStyle>
          <a:p>
            <a:endParaRPr lang="en-US" dirty="0"/>
          </a:p>
        </p:txBody>
      </p:sp>
      <p:sp>
        <p:nvSpPr>
          <p:cNvPr id="24" name="Picture Placeholder 16"/>
          <p:cNvSpPr>
            <a:spLocks noGrp="1" noChangeAspect="1"/>
          </p:cNvSpPr>
          <p:nvPr userDrawn="1">
            <p:ph type="pic" sz="quarter" idx="14"/>
          </p:nvPr>
        </p:nvSpPr>
        <p:spPr>
          <a:xfrm>
            <a:off x="1165167" y="2550141"/>
            <a:ext cx="896020" cy="2572188"/>
          </a:xfrm>
        </p:spPr>
        <p:txBody>
          <a:bodyPr>
            <a:normAutofit/>
          </a:bodyPr>
          <a:lstStyle>
            <a:lvl1pPr marL="0" indent="0">
              <a:buNone/>
              <a:defRPr sz="700"/>
            </a:lvl1pPr>
          </a:lstStyle>
          <a:p>
            <a:endParaRPr lang="en-US" dirty="0"/>
          </a:p>
        </p:txBody>
      </p:sp>
      <p:sp>
        <p:nvSpPr>
          <p:cNvPr id="25" name="Picture Placeholder 16"/>
          <p:cNvSpPr>
            <a:spLocks noGrp="1" noChangeAspect="1"/>
          </p:cNvSpPr>
          <p:nvPr>
            <p:ph type="pic" sz="quarter" idx="10"/>
          </p:nvPr>
        </p:nvSpPr>
        <p:spPr>
          <a:xfrm>
            <a:off x="2252868" y="2267919"/>
            <a:ext cx="1889744" cy="3369467"/>
          </a:xfrm>
        </p:spPr>
        <p:txBody>
          <a:bodyPr>
            <a:normAutofit/>
          </a:bodyPr>
          <a:lstStyle>
            <a:lvl1pPr marL="0" indent="0">
              <a:buNone/>
              <a:defRPr sz="700"/>
            </a:lvl1pPr>
          </a:lstStyle>
          <a:p>
            <a:endParaRPr lang="en-US" dirty="0"/>
          </a:p>
        </p:txBody>
      </p:sp>
    </p:spTree>
    <p:extLst>
      <p:ext uri="{BB962C8B-B14F-4D97-AF65-F5344CB8AC3E}">
        <p14:creationId xmlns:p14="http://schemas.microsoft.com/office/powerpoint/2010/main" val="4033944406"/>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App Design 02">
    <p:spTree>
      <p:nvGrpSpPr>
        <p:cNvPr id="1" name=""/>
        <p:cNvGrpSpPr/>
        <p:nvPr/>
      </p:nvGrpSpPr>
      <p:grpSpPr>
        <a:xfrm>
          <a:off x="0" y="0"/>
          <a:ext cx="0" cy="0"/>
          <a:chOff x="0" y="0"/>
          <a:chExt cx="0" cy="0"/>
        </a:xfrm>
      </p:grpSpPr>
      <p:sp>
        <p:nvSpPr>
          <p:cNvPr id="26" name="Picture Placeholder 9"/>
          <p:cNvSpPr>
            <a:spLocks noGrp="1" noChangeAspect="1"/>
          </p:cNvSpPr>
          <p:nvPr>
            <p:ph type="pic" sz="quarter" idx="10"/>
          </p:nvPr>
        </p:nvSpPr>
        <p:spPr>
          <a:xfrm>
            <a:off x="2116468" y="2292692"/>
            <a:ext cx="1418177" cy="2544377"/>
          </a:xfrm>
        </p:spPr>
        <p:txBody>
          <a:bodyPr>
            <a:normAutofit/>
          </a:bodyPr>
          <a:lstStyle>
            <a:lvl1pPr marL="0" indent="0">
              <a:buNone/>
              <a:defRPr sz="1100">
                <a:solidFill>
                  <a:schemeClr val="tx1">
                    <a:lumMod val="50000"/>
                    <a:lumOff val="50000"/>
                  </a:schemeClr>
                </a:solidFill>
              </a:defRPr>
            </a:lvl1pPr>
          </a:lstStyle>
          <a:p>
            <a:endParaRPr lang="en-US" dirty="0"/>
          </a:p>
        </p:txBody>
      </p:sp>
      <p:sp>
        <p:nvSpPr>
          <p:cNvPr id="30" name="Picture Placeholder 9"/>
          <p:cNvSpPr>
            <a:spLocks noGrp="1" noChangeAspect="1"/>
          </p:cNvSpPr>
          <p:nvPr>
            <p:ph type="pic" sz="quarter" idx="11"/>
          </p:nvPr>
        </p:nvSpPr>
        <p:spPr>
          <a:xfrm>
            <a:off x="5401831" y="2292692"/>
            <a:ext cx="1418177" cy="2544377"/>
          </a:xfrm>
        </p:spPr>
        <p:txBody>
          <a:bodyPr>
            <a:normAutofit/>
          </a:bodyPr>
          <a:lstStyle>
            <a:lvl1pPr marL="0" indent="0">
              <a:buNone/>
              <a:defRPr sz="1100">
                <a:solidFill>
                  <a:schemeClr val="tx1">
                    <a:lumMod val="50000"/>
                    <a:lumOff val="50000"/>
                  </a:schemeClr>
                </a:solidFill>
              </a:defRPr>
            </a:lvl1pPr>
          </a:lstStyle>
          <a:p>
            <a:endParaRPr lang="en-US" dirty="0"/>
          </a:p>
        </p:txBody>
      </p:sp>
      <p:sp>
        <p:nvSpPr>
          <p:cNvPr id="34" name="Picture Placeholder 9"/>
          <p:cNvSpPr>
            <a:spLocks noGrp="1" noChangeAspect="1"/>
          </p:cNvSpPr>
          <p:nvPr>
            <p:ph type="pic" sz="quarter" idx="12"/>
          </p:nvPr>
        </p:nvSpPr>
        <p:spPr>
          <a:xfrm>
            <a:off x="8732070" y="2292692"/>
            <a:ext cx="1418177" cy="2544377"/>
          </a:xfrm>
        </p:spPr>
        <p:txBody>
          <a:bodyPr>
            <a:normAutofit/>
          </a:bodyPr>
          <a:lstStyle>
            <a:lvl1pPr marL="0" indent="0">
              <a:buNone/>
              <a:defRPr sz="14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428279900"/>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Mockup-dev2">
    <p:spTree>
      <p:nvGrpSpPr>
        <p:cNvPr id="1" name=""/>
        <p:cNvGrpSpPr/>
        <p:nvPr/>
      </p:nvGrpSpPr>
      <p:grpSpPr>
        <a:xfrm>
          <a:off x="0" y="0"/>
          <a:ext cx="0" cy="0"/>
          <a:chOff x="0" y="0"/>
          <a:chExt cx="0" cy="0"/>
        </a:xfrm>
      </p:grpSpPr>
      <p:sp>
        <p:nvSpPr>
          <p:cNvPr id="38" name="Picture Placeholder 16"/>
          <p:cNvSpPr>
            <a:spLocks noGrp="1" noChangeAspect="1"/>
          </p:cNvSpPr>
          <p:nvPr>
            <p:ph type="pic" sz="quarter" idx="13"/>
          </p:nvPr>
        </p:nvSpPr>
        <p:spPr>
          <a:xfrm>
            <a:off x="7036984" y="2394392"/>
            <a:ext cx="1006768" cy="2385050"/>
          </a:xfrm>
        </p:spPr>
        <p:txBody>
          <a:bodyPr>
            <a:normAutofit/>
          </a:bodyPr>
          <a:lstStyle>
            <a:lvl1pPr marL="0" indent="0">
              <a:buNone/>
              <a:defRPr sz="600"/>
            </a:lvl1pPr>
          </a:lstStyle>
          <a:p>
            <a:endParaRPr lang="en-US" dirty="0"/>
          </a:p>
        </p:txBody>
      </p:sp>
      <p:sp>
        <p:nvSpPr>
          <p:cNvPr id="39" name="Picture Placeholder 16"/>
          <p:cNvSpPr>
            <a:spLocks noGrp="1" noChangeAspect="1"/>
          </p:cNvSpPr>
          <p:nvPr>
            <p:ph type="pic" sz="quarter" idx="14"/>
          </p:nvPr>
        </p:nvSpPr>
        <p:spPr>
          <a:xfrm>
            <a:off x="4047873" y="2393726"/>
            <a:ext cx="920404" cy="2385050"/>
          </a:xfrm>
        </p:spPr>
        <p:txBody>
          <a:bodyPr>
            <a:normAutofit/>
          </a:bodyPr>
          <a:lstStyle>
            <a:lvl1pPr marL="0" indent="0">
              <a:buNone/>
              <a:defRPr sz="600"/>
            </a:lvl1pPr>
          </a:lstStyle>
          <a:p>
            <a:endParaRPr lang="en-US" dirty="0"/>
          </a:p>
        </p:txBody>
      </p:sp>
      <p:sp>
        <p:nvSpPr>
          <p:cNvPr id="25" name="Picture Placeholder 16"/>
          <p:cNvSpPr>
            <a:spLocks noGrp="1" noChangeAspect="1"/>
          </p:cNvSpPr>
          <p:nvPr>
            <p:ph type="pic" sz="quarter" idx="10"/>
          </p:nvPr>
        </p:nvSpPr>
        <p:spPr>
          <a:xfrm>
            <a:off x="5140484" y="2174790"/>
            <a:ext cx="1747046" cy="3114540"/>
          </a:xfrm>
        </p:spPr>
        <p:txBody>
          <a:bodyPr>
            <a:normAutofit/>
          </a:bodyPr>
          <a:lstStyle>
            <a:lvl1pPr marL="0" indent="0">
              <a:buNone/>
              <a:defRPr sz="600"/>
            </a:lvl1pPr>
          </a:lstStyle>
          <a:p>
            <a:endParaRPr lang="en-US" dirty="0"/>
          </a:p>
        </p:txBody>
      </p:sp>
    </p:spTree>
    <p:extLst>
      <p:ext uri="{BB962C8B-B14F-4D97-AF65-F5344CB8AC3E}">
        <p14:creationId xmlns:p14="http://schemas.microsoft.com/office/powerpoint/2010/main" val="378163448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3_Meet_the_team">
    <p:spTree>
      <p:nvGrpSpPr>
        <p:cNvPr id="1" name=""/>
        <p:cNvGrpSpPr/>
        <p:nvPr/>
      </p:nvGrpSpPr>
      <p:grpSpPr>
        <a:xfrm>
          <a:off x="0" y="0"/>
          <a:ext cx="0" cy="0"/>
          <a:chOff x="0" y="0"/>
          <a:chExt cx="0" cy="0"/>
        </a:xfrm>
      </p:grpSpPr>
      <p:sp>
        <p:nvSpPr>
          <p:cNvPr id="5" name="Picture Placeholder 22"/>
          <p:cNvSpPr>
            <a:spLocks noGrp="1" noChangeAspect="1"/>
          </p:cNvSpPr>
          <p:nvPr>
            <p:ph type="pic" sz="quarter" idx="14"/>
          </p:nvPr>
        </p:nvSpPr>
        <p:spPr>
          <a:xfrm>
            <a:off x="988484" y="1821007"/>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Tree>
    <p:extLst>
      <p:ext uri="{BB962C8B-B14F-4D97-AF65-F5344CB8AC3E}">
        <p14:creationId xmlns:p14="http://schemas.microsoft.com/office/powerpoint/2010/main" val="409383301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4_Meet_the_team1">
    <p:spTree>
      <p:nvGrpSpPr>
        <p:cNvPr id="1" name=""/>
        <p:cNvGrpSpPr/>
        <p:nvPr/>
      </p:nvGrpSpPr>
      <p:grpSpPr>
        <a:xfrm>
          <a:off x="0" y="0"/>
          <a:ext cx="0" cy="0"/>
          <a:chOff x="0" y="0"/>
          <a:chExt cx="0" cy="0"/>
        </a:xfrm>
      </p:grpSpPr>
      <p:sp>
        <p:nvSpPr>
          <p:cNvPr id="5" name="Picture Placeholder 22"/>
          <p:cNvSpPr>
            <a:spLocks noGrp="1" noChangeAspect="1"/>
          </p:cNvSpPr>
          <p:nvPr>
            <p:ph type="pic" sz="quarter" idx="14"/>
          </p:nvPr>
        </p:nvSpPr>
        <p:spPr>
          <a:xfrm>
            <a:off x="1290292"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
        <p:nvSpPr>
          <p:cNvPr id="18" name="Picture Placeholder 22"/>
          <p:cNvSpPr>
            <a:spLocks noGrp="1" noChangeAspect="1"/>
          </p:cNvSpPr>
          <p:nvPr>
            <p:ph type="pic" sz="quarter" idx="15"/>
          </p:nvPr>
        </p:nvSpPr>
        <p:spPr>
          <a:xfrm>
            <a:off x="3896747"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
        <p:nvSpPr>
          <p:cNvPr id="19" name="Picture Placeholder 22"/>
          <p:cNvSpPr>
            <a:spLocks noGrp="1" noChangeAspect="1"/>
          </p:cNvSpPr>
          <p:nvPr>
            <p:ph type="pic" sz="quarter" idx="16"/>
          </p:nvPr>
        </p:nvSpPr>
        <p:spPr>
          <a:xfrm>
            <a:off x="6549859"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
        <p:nvSpPr>
          <p:cNvPr id="20" name="Picture Placeholder 22"/>
          <p:cNvSpPr>
            <a:spLocks noGrp="1" noChangeAspect="1"/>
          </p:cNvSpPr>
          <p:nvPr>
            <p:ph type="pic" sz="quarter" idx="17"/>
          </p:nvPr>
        </p:nvSpPr>
        <p:spPr>
          <a:xfrm>
            <a:off x="9135071" y="2132954"/>
            <a:ext cx="1822449" cy="1824566"/>
          </a:xfrm>
        </p:spPr>
        <p:txBody>
          <a:bodyPr>
            <a:normAutofit/>
          </a:bodyPr>
          <a:lstStyle>
            <a:lvl1pPr marL="0" indent="0">
              <a:buNone/>
              <a:defRPr sz="1600">
                <a:solidFill>
                  <a:schemeClr val="bg1"/>
                </a:solidFill>
                <a:latin typeface="Lato Light"/>
                <a:cs typeface="Lato Light"/>
              </a:defRPr>
            </a:lvl1pPr>
          </a:lstStyle>
          <a:p>
            <a:endParaRPr lang="id-ID" dirty="0"/>
          </a:p>
        </p:txBody>
      </p:sp>
    </p:spTree>
    <p:extLst>
      <p:ext uri="{BB962C8B-B14F-4D97-AF65-F5344CB8AC3E}">
        <p14:creationId xmlns:p14="http://schemas.microsoft.com/office/powerpoint/2010/main" val="48251104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porftfolio-6">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2" y="1"/>
            <a:ext cx="2438746" cy="1980871"/>
          </a:xfrm>
        </p:spPr>
        <p:txBody>
          <a:bodyPr>
            <a:normAutofit/>
          </a:bodyPr>
          <a:lstStyle>
            <a:lvl1pPr marL="0" indent="0">
              <a:buNone/>
              <a:defRPr sz="2000">
                <a:solidFill>
                  <a:schemeClr val="accent1"/>
                </a:solidFill>
              </a:defRPr>
            </a:lvl1pPr>
          </a:lstStyle>
          <a:p>
            <a:endParaRPr lang="id-ID" dirty="0"/>
          </a:p>
        </p:txBody>
      </p:sp>
      <p:sp>
        <p:nvSpPr>
          <p:cNvPr id="36" name="Picture Placeholder 2"/>
          <p:cNvSpPr>
            <a:spLocks noGrp="1" noChangeAspect="1"/>
          </p:cNvSpPr>
          <p:nvPr>
            <p:ph type="pic" sz="quarter" idx="16"/>
          </p:nvPr>
        </p:nvSpPr>
        <p:spPr>
          <a:xfrm>
            <a:off x="2" y="1981479"/>
            <a:ext cx="2438746" cy="1980871"/>
          </a:xfrm>
        </p:spPr>
        <p:txBody>
          <a:bodyPr>
            <a:normAutofit/>
          </a:bodyPr>
          <a:lstStyle>
            <a:lvl1pPr marL="0" indent="0">
              <a:buNone/>
              <a:defRPr sz="2000">
                <a:solidFill>
                  <a:schemeClr val="accent1"/>
                </a:solidFill>
              </a:defRPr>
            </a:lvl1pPr>
          </a:lstStyle>
          <a:p>
            <a:endParaRPr lang="id-ID" dirty="0"/>
          </a:p>
        </p:txBody>
      </p:sp>
      <p:sp>
        <p:nvSpPr>
          <p:cNvPr id="37" name="Picture Placeholder 2"/>
          <p:cNvSpPr>
            <a:spLocks noGrp="1" noChangeAspect="1"/>
          </p:cNvSpPr>
          <p:nvPr>
            <p:ph type="pic" sz="quarter" idx="17"/>
          </p:nvPr>
        </p:nvSpPr>
        <p:spPr>
          <a:xfrm>
            <a:off x="2438750" y="608"/>
            <a:ext cx="2438746" cy="1980871"/>
          </a:xfrm>
        </p:spPr>
        <p:txBody>
          <a:bodyPr>
            <a:normAutofit/>
          </a:bodyPr>
          <a:lstStyle>
            <a:lvl1pPr marL="0" indent="0">
              <a:buNone/>
              <a:defRPr sz="2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2438750" y="1982087"/>
            <a:ext cx="2438746" cy="1980871"/>
          </a:xfrm>
        </p:spPr>
        <p:txBody>
          <a:bodyPr>
            <a:normAutofit/>
          </a:bodyPr>
          <a:lstStyle>
            <a:lvl1pPr marL="0" indent="0">
              <a:buNone/>
              <a:defRPr sz="2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4871863" y="-607"/>
            <a:ext cx="2438746" cy="1980871"/>
          </a:xfrm>
        </p:spPr>
        <p:txBody>
          <a:bodyPr>
            <a:normAutofit/>
          </a:bodyPr>
          <a:lstStyle>
            <a:lvl1pPr marL="0" indent="0">
              <a:buNone/>
              <a:defRPr sz="2000">
                <a:solidFill>
                  <a:schemeClr val="accent1"/>
                </a:solidFill>
              </a:defRPr>
            </a:lvl1pPr>
          </a:lstStyle>
          <a:p>
            <a:endParaRPr lang="id-ID" dirty="0"/>
          </a:p>
        </p:txBody>
      </p:sp>
      <p:sp>
        <p:nvSpPr>
          <p:cNvPr id="40" name="Picture Placeholder 2"/>
          <p:cNvSpPr>
            <a:spLocks noGrp="1" noChangeAspect="1"/>
          </p:cNvSpPr>
          <p:nvPr>
            <p:ph type="pic" sz="quarter" idx="20"/>
          </p:nvPr>
        </p:nvSpPr>
        <p:spPr>
          <a:xfrm>
            <a:off x="4871863" y="1980871"/>
            <a:ext cx="2438746" cy="1980871"/>
          </a:xfrm>
        </p:spPr>
        <p:txBody>
          <a:bodyPr>
            <a:normAutofit/>
          </a:bodyPr>
          <a:lstStyle>
            <a:lvl1pPr marL="0" indent="0">
              <a:buNone/>
              <a:defRPr sz="2000">
                <a:solidFill>
                  <a:schemeClr val="accent1"/>
                </a:solidFill>
              </a:defRPr>
            </a:lvl1pPr>
          </a:lstStyle>
          <a:p>
            <a:endParaRPr lang="id-ID" dirty="0"/>
          </a:p>
        </p:txBody>
      </p:sp>
      <p:sp>
        <p:nvSpPr>
          <p:cNvPr id="41" name="Picture Placeholder 2"/>
          <p:cNvSpPr>
            <a:spLocks noGrp="1" noChangeAspect="1"/>
          </p:cNvSpPr>
          <p:nvPr>
            <p:ph type="pic" sz="quarter" idx="21"/>
          </p:nvPr>
        </p:nvSpPr>
        <p:spPr>
          <a:xfrm>
            <a:off x="7299466" y="1216"/>
            <a:ext cx="2438746" cy="1980871"/>
          </a:xfrm>
        </p:spPr>
        <p:txBody>
          <a:bodyPr>
            <a:normAutofit/>
          </a:bodyPr>
          <a:lstStyle>
            <a:lvl1pPr marL="0" indent="0">
              <a:buNone/>
              <a:defRPr sz="2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7299466" y="1982694"/>
            <a:ext cx="2438746" cy="1980871"/>
          </a:xfrm>
        </p:spPr>
        <p:txBody>
          <a:bodyPr>
            <a:normAutofit/>
          </a:bodyPr>
          <a:lstStyle>
            <a:lvl1pPr marL="0" indent="0">
              <a:buNone/>
              <a:defRPr sz="2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9742111" y="1216"/>
            <a:ext cx="2449889" cy="1980871"/>
          </a:xfrm>
        </p:spPr>
        <p:txBody>
          <a:bodyPr>
            <a:normAutofit/>
          </a:bodyPr>
          <a:lstStyle>
            <a:lvl1pPr marL="0" indent="0">
              <a:buNone/>
              <a:defRPr sz="2000">
                <a:solidFill>
                  <a:schemeClr val="accent1"/>
                </a:solidFill>
              </a:defRPr>
            </a:lvl1pPr>
          </a:lstStyle>
          <a:p>
            <a:endParaRPr lang="id-ID" dirty="0"/>
          </a:p>
        </p:txBody>
      </p:sp>
      <p:sp>
        <p:nvSpPr>
          <p:cNvPr id="44" name="Picture Placeholder 2"/>
          <p:cNvSpPr>
            <a:spLocks noGrp="1" noChangeAspect="1"/>
          </p:cNvSpPr>
          <p:nvPr>
            <p:ph type="pic" sz="quarter" idx="24"/>
          </p:nvPr>
        </p:nvSpPr>
        <p:spPr>
          <a:xfrm>
            <a:off x="9742111" y="1982694"/>
            <a:ext cx="2449889" cy="1980871"/>
          </a:xfrm>
        </p:spPr>
        <p:txBody>
          <a:bodyPr>
            <a:normAutofit/>
          </a:bodyPr>
          <a:lstStyle>
            <a:lvl1pPr marL="0" indent="0">
              <a:buNone/>
              <a:defRPr sz="2000">
                <a:solidFill>
                  <a:schemeClr val="accent1"/>
                </a:solidFill>
              </a:defRPr>
            </a:lvl1pPr>
          </a:lstStyle>
          <a:p>
            <a:endParaRPr lang="id-ID" dirty="0"/>
          </a:p>
        </p:txBody>
      </p:sp>
    </p:spTree>
    <p:extLst>
      <p:ext uri="{BB962C8B-B14F-4D97-AF65-F5344CB8AC3E}">
        <p14:creationId xmlns:p14="http://schemas.microsoft.com/office/powerpoint/2010/main" val="84106226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2_porftfolio-7">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2" y="1"/>
            <a:ext cx="2438746" cy="1980871"/>
          </a:xfrm>
        </p:spPr>
        <p:txBody>
          <a:bodyPr>
            <a:normAutofit/>
          </a:bodyPr>
          <a:lstStyle>
            <a:lvl1pPr marL="0" indent="0">
              <a:buNone/>
              <a:defRPr sz="2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2438749" y="1982087"/>
            <a:ext cx="2421969" cy="1980871"/>
          </a:xfrm>
        </p:spPr>
        <p:txBody>
          <a:bodyPr>
            <a:normAutofit/>
          </a:bodyPr>
          <a:lstStyle>
            <a:lvl1pPr marL="0" indent="0">
              <a:buNone/>
              <a:defRPr sz="2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4871863" y="-607"/>
            <a:ext cx="2438746" cy="1980871"/>
          </a:xfrm>
        </p:spPr>
        <p:txBody>
          <a:bodyPr>
            <a:normAutofit/>
          </a:bodyPr>
          <a:lstStyle>
            <a:lvl1pPr marL="0" indent="0">
              <a:buNone/>
              <a:defRPr sz="2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7320140" y="1982694"/>
            <a:ext cx="2421971" cy="1980871"/>
          </a:xfrm>
        </p:spPr>
        <p:txBody>
          <a:bodyPr>
            <a:normAutofit/>
          </a:bodyPr>
          <a:lstStyle>
            <a:lvl1pPr marL="0" indent="0">
              <a:buNone/>
              <a:defRPr sz="2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9742111" y="1216"/>
            <a:ext cx="2449889" cy="1980871"/>
          </a:xfrm>
        </p:spPr>
        <p:txBody>
          <a:bodyPr>
            <a:normAutofit/>
          </a:bodyPr>
          <a:lstStyle>
            <a:lvl1pPr marL="0" indent="0">
              <a:buNone/>
              <a:defRPr sz="2000">
                <a:solidFill>
                  <a:schemeClr val="accent1"/>
                </a:solidFill>
              </a:defRPr>
            </a:lvl1pPr>
          </a:lstStyle>
          <a:p>
            <a:endParaRPr lang="id-ID" dirty="0"/>
          </a:p>
        </p:txBody>
      </p:sp>
    </p:spTree>
    <p:extLst>
      <p:ext uri="{BB962C8B-B14F-4D97-AF65-F5344CB8AC3E}">
        <p14:creationId xmlns:p14="http://schemas.microsoft.com/office/powerpoint/2010/main" val="339872209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Contact Us">
    <p:spTree>
      <p:nvGrpSpPr>
        <p:cNvPr id="1" name=""/>
        <p:cNvGrpSpPr/>
        <p:nvPr/>
      </p:nvGrpSpPr>
      <p:grpSpPr>
        <a:xfrm>
          <a:off x="0" y="0"/>
          <a:ext cx="0" cy="0"/>
          <a:chOff x="0" y="0"/>
          <a:chExt cx="0" cy="0"/>
        </a:xfrm>
      </p:grpSpPr>
      <p:sp>
        <p:nvSpPr>
          <p:cNvPr id="9" name="Picture Placeholder 8"/>
          <p:cNvSpPr>
            <a:spLocks noGrp="1" noChangeAspect="1"/>
          </p:cNvSpPr>
          <p:nvPr>
            <p:ph type="pic" sz="quarter" idx="10"/>
          </p:nvPr>
        </p:nvSpPr>
        <p:spPr>
          <a:xfrm>
            <a:off x="0" y="1509473"/>
            <a:ext cx="12192000" cy="3386667"/>
          </a:xfrm>
        </p:spPr>
        <p:txBody>
          <a:bodyPr>
            <a:normAutofit/>
          </a:bodyPr>
          <a:lstStyle>
            <a:lvl1pPr marL="0" indent="0">
              <a:buNone/>
              <a:defRPr sz="2100">
                <a:solidFill>
                  <a:schemeClr val="bg1">
                    <a:lumMod val="65000"/>
                  </a:schemeClr>
                </a:solidFill>
              </a:defRPr>
            </a:lvl1pPr>
          </a:lstStyle>
          <a:p>
            <a:endParaRPr lang="en-US"/>
          </a:p>
        </p:txBody>
      </p:sp>
    </p:spTree>
    <p:extLst>
      <p:ext uri="{BB962C8B-B14F-4D97-AF65-F5344CB8AC3E}">
        <p14:creationId xmlns:p14="http://schemas.microsoft.com/office/powerpoint/2010/main" val="3648098049"/>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1_Big_Picture_place-holder">
    <p:spTree>
      <p:nvGrpSpPr>
        <p:cNvPr id="1" name=""/>
        <p:cNvGrpSpPr/>
        <p:nvPr/>
      </p:nvGrpSpPr>
      <p:grpSpPr>
        <a:xfrm>
          <a:off x="0" y="0"/>
          <a:ext cx="0" cy="0"/>
          <a:chOff x="0" y="0"/>
          <a:chExt cx="0" cy="0"/>
        </a:xfrm>
      </p:grpSpPr>
      <p:sp>
        <p:nvSpPr>
          <p:cNvPr id="9" name="Picture Placeholder 22"/>
          <p:cNvSpPr>
            <a:spLocks noGrp="1" noChangeAspect="1"/>
          </p:cNvSpPr>
          <p:nvPr>
            <p:ph type="pic" sz="quarter" idx="13"/>
          </p:nvPr>
        </p:nvSpPr>
        <p:spPr>
          <a:xfrm>
            <a:off x="0" y="-1"/>
            <a:ext cx="12203143" cy="6858001"/>
          </a:xfrm>
        </p:spPr>
        <p:txBody>
          <a:bodyPr>
            <a:normAutofit/>
          </a:bodyPr>
          <a:lstStyle>
            <a:lvl1pPr marL="0" indent="0">
              <a:buNone/>
              <a:defRPr sz="1600">
                <a:latin typeface="Raleway Light"/>
                <a:cs typeface="Raleway Light"/>
              </a:defRPr>
            </a:lvl1pPr>
          </a:lstStyle>
          <a:p>
            <a:endParaRPr lang="id-ID" dirty="0"/>
          </a:p>
        </p:txBody>
      </p:sp>
    </p:spTree>
    <p:extLst>
      <p:ext uri="{BB962C8B-B14F-4D97-AF65-F5344CB8AC3E}">
        <p14:creationId xmlns:p14="http://schemas.microsoft.com/office/powerpoint/2010/main" val="3232204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App Design 01">
  <p:cSld name="App Design 01">
    <p:spTree>
      <p:nvGrpSpPr>
        <p:cNvPr id="1" name="Shape 34"/>
        <p:cNvGrpSpPr/>
        <p:nvPr/>
      </p:nvGrpSpPr>
      <p:grpSpPr>
        <a:xfrm>
          <a:off x="0" y="0"/>
          <a:ext cx="0" cy="0"/>
          <a:chOff x="0" y="0"/>
          <a:chExt cx="0" cy="0"/>
        </a:xfrm>
      </p:grpSpPr>
      <p:sp>
        <p:nvSpPr>
          <p:cNvPr id="35" name="Google Shape;35;p12"/>
          <p:cNvSpPr>
            <a:spLocks noGrp="1"/>
          </p:cNvSpPr>
          <p:nvPr>
            <p:ph type="pic" idx="2"/>
          </p:nvPr>
        </p:nvSpPr>
        <p:spPr>
          <a:xfrm>
            <a:off x="4303918" y="2557197"/>
            <a:ext cx="944871" cy="257218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700"/>
              <a:buFont typeface="Arial"/>
              <a:buNone/>
              <a:defRPr sz="7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36" name="Google Shape;36;p12"/>
          <p:cNvSpPr>
            <a:spLocks noGrp="1"/>
          </p:cNvSpPr>
          <p:nvPr>
            <p:ph type="pic" idx="3"/>
          </p:nvPr>
        </p:nvSpPr>
        <p:spPr>
          <a:xfrm>
            <a:off x="1165167" y="2550141"/>
            <a:ext cx="896020" cy="257218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700"/>
              <a:buFont typeface="Arial"/>
              <a:buNone/>
              <a:defRPr sz="7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37" name="Google Shape;37;p12"/>
          <p:cNvSpPr>
            <a:spLocks noGrp="1"/>
          </p:cNvSpPr>
          <p:nvPr>
            <p:ph type="pic" idx="4"/>
          </p:nvPr>
        </p:nvSpPr>
        <p:spPr>
          <a:xfrm>
            <a:off x="2252868" y="2267919"/>
            <a:ext cx="1889744" cy="336946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700"/>
              <a:buFont typeface="Arial"/>
              <a:buNone/>
              <a:defRPr sz="7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03_app">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3" name="Picture Placeholder 2"/>
          <p:cNvSpPr>
            <a:spLocks noGrp="1" noChangeAspect="1"/>
          </p:cNvSpPr>
          <p:nvPr>
            <p:ph type="pic" sz="quarter" idx="10"/>
          </p:nvPr>
        </p:nvSpPr>
        <p:spPr>
          <a:xfrm>
            <a:off x="997398" y="1188270"/>
            <a:ext cx="752671" cy="2139950"/>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32" name="Picture Placeholder 2"/>
          <p:cNvSpPr>
            <a:spLocks noGrp="1" noChangeAspect="1"/>
          </p:cNvSpPr>
          <p:nvPr>
            <p:ph type="pic" sz="quarter" idx="12"/>
          </p:nvPr>
        </p:nvSpPr>
        <p:spPr>
          <a:xfrm>
            <a:off x="3573307" y="1188270"/>
            <a:ext cx="803171" cy="2133600"/>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31" name="Picture Placeholder 2"/>
          <p:cNvSpPr>
            <a:spLocks noGrp="1" noChangeAspect="1"/>
          </p:cNvSpPr>
          <p:nvPr>
            <p:ph type="pic" sz="quarter" idx="11"/>
          </p:nvPr>
        </p:nvSpPr>
        <p:spPr>
          <a:xfrm>
            <a:off x="1903613" y="966020"/>
            <a:ext cx="1558227" cy="2755900"/>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1371231202"/>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iPad_mockup">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5" name="Rectangle 4"/>
          <p:cNvSpPr/>
          <p:nvPr userDrawn="1"/>
        </p:nvSpPr>
        <p:spPr>
          <a:xfrm>
            <a:off x="3013616" y="6260123"/>
            <a:ext cx="5863065" cy="4689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 v</a:t>
            </a:r>
          </a:p>
        </p:txBody>
      </p:sp>
    </p:spTree>
    <p:extLst>
      <p:ext uri="{BB962C8B-B14F-4D97-AF65-F5344CB8AC3E}">
        <p14:creationId xmlns:p14="http://schemas.microsoft.com/office/powerpoint/2010/main" val="3604211931"/>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
        <p:nvSpPr>
          <p:cNvPr id="31" name="Picture Placeholder 2"/>
          <p:cNvSpPr>
            <a:spLocks noGrp="1" noChangeAspect="1"/>
          </p:cNvSpPr>
          <p:nvPr>
            <p:ph type="pic" sz="quarter" idx="11"/>
          </p:nvPr>
        </p:nvSpPr>
        <p:spPr>
          <a:xfrm>
            <a:off x="1535889" y="1233378"/>
            <a:ext cx="2360858" cy="4225173"/>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3787827653"/>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1_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3" y="-1"/>
            <a:ext cx="12192001" cy="3230218"/>
          </a:xfrm>
        </p:spPr>
        <p:txBody>
          <a:bodyPr rtlCol="0">
            <a:normAutofit/>
          </a:bodyPr>
          <a:lstStyle>
            <a:lvl1pPr marL="0" indent="0">
              <a:buNone/>
              <a:defRPr sz="1000">
                <a:latin typeface="Raleway Light"/>
                <a:cs typeface="Raleway Light"/>
              </a:defRPr>
            </a:lvl1pPr>
          </a:lstStyle>
          <a:p>
            <a:pPr lvl="0"/>
            <a:endParaRPr lang="en-US" noProof="0" dirty="0"/>
          </a:p>
        </p:txBody>
      </p:sp>
    </p:spTree>
    <p:extLst>
      <p:ext uri="{BB962C8B-B14F-4D97-AF65-F5344CB8AC3E}">
        <p14:creationId xmlns:p14="http://schemas.microsoft.com/office/powerpoint/2010/main" val="1169068458"/>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porftfolio-1">
    <p:spTree>
      <p:nvGrpSpPr>
        <p:cNvPr id="1" name=""/>
        <p:cNvGrpSpPr/>
        <p:nvPr/>
      </p:nvGrpSpPr>
      <p:grpSpPr>
        <a:xfrm>
          <a:off x="0" y="0"/>
          <a:ext cx="0" cy="0"/>
          <a:chOff x="0" y="0"/>
          <a:chExt cx="0" cy="0"/>
        </a:xfrm>
      </p:grpSpPr>
      <p:sp>
        <p:nvSpPr>
          <p:cNvPr id="14" name="Oval 13"/>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700"/>
          </a:p>
        </p:txBody>
      </p:sp>
      <p:sp>
        <p:nvSpPr>
          <p:cNvPr id="15" name="TextBox 14"/>
          <p:cNvSpPr txBox="1"/>
          <p:nvPr userDrawn="1"/>
        </p:nvSpPr>
        <p:spPr>
          <a:xfrm>
            <a:off x="11533799" y="303535"/>
            <a:ext cx="452295"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9" name="Picture Placeholder 2"/>
          <p:cNvSpPr>
            <a:spLocks noGrp="1" noChangeAspect="1"/>
          </p:cNvSpPr>
          <p:nvPr>
            <p:ph type="pic" sz="quarter" idx="11"/>
          </p:nvPr>
        </p:nvSpPr>
        <p:spPr>
          <a:xfrm>
            <a:off x="4500563" y="1779589"/>
            <a:ext cx="3194049" cy="2266950"/>
          </a:xfrm>
        </p:spPr>
        <p:txBody>
          <a:bodyPr>
            <a:normAutofit/>
          </a:bodyPr>
          <a:lstStyle>
            <a:lvl1pPr marL="0" indent="0">
              <a:buNone/>
              <a:defRPr sz="2000">
                <a:solidFill>
                  <a:schemeClr val="accent1"/>
                </a:solidFill>
              </a:defRPr>
            </a:lvl1pPr>
          </a:lstStyle>
          <a:p>
            <a:endParaRPr lang="id-ID" dirty="0"/>
          </a:p>
        </p:txBody>
      </p:sp>
      <p:sp>
        <p:nvSpPr>
          <p:cNvPr id="10" name="Picture Placeholder 2"/>
          <p:cNvSpPr>
            <a:spLocks noGrp="1" noChangeAspect="1"/>
          </p:cNvSpPr>
          <p:nvPr>
            <p:ph type="pic" sz="quarter" idx="12"/>
          </p:nvPr>
        </p:nvSpPr>
        <p:spPr>
          <a:xfrm>
            <a:off x="7808913" y="1779589"/>
            <a:ext cx="3216275" cy="2266950"/>
          </a:xfrm>
        </p:spPr>
        <p:txBody>
          <a:bodyPr>
            <a:normAutofit/>
          </a:bodyPr>
          <a:lstStyle>
            <a:lvl1pPr marL="0" indent="0">
              <a:buNone/>
              <a:defRPr sz="2000">
                <a:solidFill>
                  <a:schemeClr val="accent1"/>
                </a:solidFill>
              </a:defRPr>
            </a:lvl1pPr>
          </a:lstStyle>
          <a:p>
            <a:endParaRPr lang="id-ID" dirty="0"/>
          </a:p>
        </p:txBody>
      </p:sp>
      <p:sp>
        <p:nvSpPr>
          <p:cNvPr id="11" name="Picture Placeholder 2"/>
          <p:cNvSpPr>
            <a:spLocks noGrp="1" noChangeAspect="1"/>
          </p:cNvSpPr>
          <p:nvPr>
            <p:ph type="pic" sz="quarter" idx="15"/>
          </p:nvPr>
        </p:nvSpPr>
        <p:spPr>
          <a:xfrm>
            <a:off x="1210109" y="1795468"/>
            <a:ext cx="3201554" cy="2251071"/>
          </a:xfrm>
        </p:spPr>
        <p:txBody>
          <a:bodyPr>
            <a:normAutofit/>
          </a:bodyPr>
          <a:lstStyle>
            <a:lvl1pPr marL="0" indent="0">
              <a:buNone/>
              <a:defRPr sz="2000">
                <a:solidFill>
                  <a:schemeClr val="accent1"/>
                </a:solidFill>
              </a:defRPr>
            </a:lvl1pPr>
          </a:lstStyle>
          <a:p>
            <a:endParaRPr lang="id-ID" dirty="0"/>
          </a:p>
        </p:txBody>
      </p:sp>
    </p:spTree>
    <p:extLst>
      <p:ext uri="{BB962C8B-B14F-4D97-AF65-F5344CB8AC3E}">
        <p14:creationId xmlns:p14="http://schemas.microsoft.com/office/powerpoint/2010/main" val="165228000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Portfolio-2">
    <p:spTree>
      <p:nvGrpSpPr>
        <p:cNvPr id="1" name=""/>
        <p:cNvGrpSpPr/>
        <p:nvPr/>
      </p:nvGrpSpPr>
      <p:grpSpPr>
        <a:xfrm>
          <a:off x="0" y="0"/>
          <a:ext cx="0" cy="0"/>
          <a:chOff x="0" y="0"/>
          <a:chExt cx="0" cy="0"/>
        </a:xfrm>
      </p:grpSpPr>
      <p:sp>
        <p:nvSpPr>
          <p:cNvPr id="15" name="Picture Placeholder 13"/>
          <p:cNvSpPr>
            <a:spLocks noGrp="1" noChangeAspect="1"/>
          </p:cNvSpPr>
          <p:nvPr>
            <p:ph type="pic" sz="quarter" idx="11"/>
          </p:nvPr>
        </p:nvSpPr>
        <p:spPr>
          <a:xfrm>
            <a:off x="3785657" y="1625400"/>
            <a:ext cx="2317411" cy="2315293"/>
          </a:xfrm>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17" name="Picture Placeholder 13"/>
          <p:cNvSpPr>
            <a:spLocks noGrp="1" noChangeAspect="1"/>
          </p:cNvSpPr>
          <p:nvPr>
            <p:ph type="pic" sz="quarter" idx="13"/>
          </p:nvPr>
        </p:nvSpPr>
        <p:spPr>
          <a:xfrm>
            <a:off x="6169719" y="1614260"/>
            <a:ext cx="4695167" cy="4634299"/>
          </a:xfrm>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13" name="Picture Placeholder 13"/>
          <p:cNvSpPr>
            <a:spLocks noGrp="1" noChangeAspect="1"/>
          </p:cNvSpPr>
          <p:nvPr>
            <p:ph type="pic" sz="quarter" idx="16"/>
          </p:nvPr>
        </p:nvSpPr>
        <p:spPr>
          <a:xfrm>
            <a:off x="1397693" y="3933267"/>
            <a:ext cx="2317410" cy="2315295"/>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045816817"/>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Portfolio-3">
    <p:spTree>
      <p:nvGrpSpPr>
        <p:cNvPr id="1" name=""/>
        <p:cNvGrpSpPr/>
        <p:nvPr/>
      </p:nvGrpSpPr>
      <p:grpSpPr>
        <a:xfrm>
          <a:off x="0" y="0"/>
          <a:ext cx="0" cy="0"/>
          <a:chOff x="0" y="0"/>
          <a:chExt cx="0" cy="0"/>
        </a:xfrm>
      </p:grpSpPr>
      <p:sp>
        <p:nvSpPr>
          <p:cNvPr id="14" name="Picture Placeholder 13"/>
          <p:cNvSpPr>
            <a:spLocks noGrp="1" noChangeAspect="1"/>
          </p:cNvSpPr>
          <p:nvPr>
            <p:ph type="pic" sz="quarter" idx="10"/>
          </p:nvPr>
        </p:nvSpPr>
        <p:spPr>
          <a:xfrm>
            <a:off x="1421883" y="1647680"/>
            <a:ext cx="2317410" cy="2315293"/>
          </a:xfrm>
          <a:ln>
            <a:noFill/>
          </a:ln>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28" name="Picture Placeholder 13"/>
          <p:cNvSpPr>
            <a:spLocks noGrp="1" noChangeAspect="1"/>
          </p:cNvSpPr>
          <p:nvPr>
            <p:ph type="pic" sz="quarter" idx="14"/>
          </p:nvPr>
        </p:nvSpPr>
        <p:spPr>
          <a:xfrm>
            <a:off x="6113147" y="1647680"/>
            <a:ext cx="2317410" cy="2315293"/>
          </a:xfrm>
          <a:ln>
            <a:noFill/>
          </a:ln>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30" name="Picture Placeholder 13"/>
          <p:cNvSpPr>
            <a:spLocks noGrp="1" noChangeAspect="1"/>
          </p:cNvSpPr>
          <p:nvPr>
            <p:ph type="pic" sz="quarter" idx="15"/>
          </p:nvPr>
        </p:nvSpPr>
        <p:spPr>
          <a:xfrm>
            <a:off x="1421883" y="3961488"/>
            <a:ext cx="2317410" cy="2315293"/>
          </a:xfrm>
          <a:ln>
            <a:noFill/>
          </a:ln>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33" name="Picture Placeholder 13"/>
          <p:cNvSpPr>
            <a:spLocks noGrp="1" noChangeAspect="1"/>
          </p:cNvSpPr>
          <p:nvPr>
            <p:ph type="pic" sz="quarter" idx="16"/>
          </p:nvPr>
        </p:nvSpPr>
        <p:spPr>
          <a:xfrm>
            <a:off x="6113147" y="3961488"/>
            <a:ext cx="2317410" cy="2315293"/>
          </a:xfrm>
          <a:ln>
            <a:noFill/>
          </a:ln>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871679955"/>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Portfolio-4">
    <p:spTree>
      <p:nvGrpSpPr>
        <p:cNvPr id="1" name=""/>
        <p:cNvGrpSpPr/>
        <p:nvPr/>
      </p:nvGrpSpPr>
      <p:grpSpPr>
        <a:xfrm>
          <a:off x="0" y="0"/>
          <a:ext cx="0" cy="0"/>
          <a:chOff x="0" y="0"/>
          <a:chExt cx="0" cy="0"/>
        </a:xfrm>
      </p:grpSpPr>
      <p:sp>
        <p:nvSpPr>
          <p:cNvPr id="13" name="Picture Placeholder 12"/>
          <p:cNvSpPr>
            <a:spLocks noGrp="1" noChangeAspect="1"/>
          </p:cNvSpPr>
          <p:nvPr>
            <p:ph type="pic" sz="quarter" idx="10"/>
          </p:nvPr>
        </p:nvSpPr>
        <p:spPr>
          <a:xfrm>
            <a:off x="1253394" y="1433102"/>
            <a:ext cx="2395728" cy="2395728"/>
          </a:xfrm>
        </p:spPr>
        <p:txBody>
          <a:bodyPr>
            <a:normAutofit/>
          </a:bodyPr>
          <a:lstStyle>
            <a:lvl1pPr>
              <a:defRPr sz="1400"/>
            </a:lvl1pPr>
          </a:lstStyle>
          <a:p>
            <a:endParaRPr lang="en-US" dirty="0"/>
          </a:p>
        </p:txBody>
      </p:sp>
      <p:sp>
        <p:nvSpPr>
          <p:cNvPr id="32" name="Picture Placeholder 12"/>
          <p:cNvSpPr>
            <a:spLocks noGrp="1" noChangeAspect="1"/>
          </p:cNvSpPr>
          <p:nvPr>
            <p:ph type="pic" sz="quarter" idx="11"/>
          </p:nvPr>
        </p:nvSpPr>
        <p:spPr>
          <a:xfrm>
            <a:off x="3655472" y="1427613"/>
            <a:ext cx="2395728" cy="2395728"/>
          </a:xfrm>
        </p:spPr>
        <p:txBody>
          <a:bodyPr>
            <a:normAutofit/>
          </a:bodyPr>
          <a:lstStyle>
            <a:lvl1pPr>
              <a:defRPr sz="1400"/>
            </a:lvl1pPr>
          </a:lstStyle>
          <a:p>
            <a:endParaRPr lang="en-US" dirty="0"/>
          </a:p>
        </p:txBody>
      </p:sp>
      <p:sp>
        <p:nvSpPr>
          <p:cNvPr id="33" name="Picture Placeholder 12"/>
          <p:cNvSpPr>
            <a:spLocks noGrp="1" noChangeAspect="1"/>
          </p:cNvSpPr>
          <p:nvPr>
            <p:ph type="pic" sz="quarter" idx="12"/>
          </p:nvPr>
        </p:nvSpPr>
        <p:spPr>
          <a:xfrm>
            <a:off x="6057550" y="1427613"/>
            <a:ext cx="2395728" cy="2395728"/>
          </a:xfrm>
        </p:spPr>
        <p:txBody>
          <a:bodyPr>
            <a:normAutofit/>
          </a:bodyPr>
          <a:lstStyle>
            <a:lvl1pPr>
              <a:defRPr sz="1400"/>
            </a:lvl1pPr>
          </a:lstStyle>
          <a:p>
            <a:endParaRPr lang="en-US" dirty="0"/>
          </a:p>
        </p:txBody>
      </p:sp>
      <p:sp>
        <p:nvSpPr>
          <p:cNvPr id="34" name="Picture Placeholder 12"/>
          <p:cNvSpPr>
            <a:spLocks noGrp="1" noChangeAspect="1"/>
          </p:cNvSpPr>
          <p:nvPr>
            <p:ph type="pic" sz="quarter" idx="13"/>
          </p:nvPr>
        </p:nvSpPr>
        <p:spPr>
          <a:xfrm>
            <a:off x="8459628" y="1427613"/>
            <a:ext cx="2395728" cy="2395728"/>
          </a:xfrm>
        </p:spPr>
        <p:txBody>
          <a:bodyPr>
            <a:normAutofit/>
          </a:bodyPr>
          <a:lstStyle>
            <a:lvl1pPr>
              <a:defRPr sz="1400"/>
            </a:lvl1pPr>
          </a:lstStyle>
          <a:p>
            <a:endParaRPr lang="en-US" dirty="0"/>
          </a:p>
        </p:txBody>
      </p:sp>
      <p:sp>
        <p:nvSpPr>
          <p:cNvPr id="35" name="Picture Placeholder 12"/>
          <p:cNvSpPr>
            <a:spLocks noGrp="1" noChangeAspect="1"/>
          </p:cNvSpPr>
          <p:nvPr>
            <p:ph type="pic" sz="quarter" idx="14"/>
          </p:nvPr>
        </p:nvSpPr>
        <p:spPr>
          <a:xfrm>
            <a:off x="1253394" y="3833722"/>
            <a:ext cx="2395728" cy="2395728"/>
          </a:xfrm>
        </p:spPr>
        <p:txBody>
          <a:bodyPr>
            <a:normAutofit/>
          </a:bodyPr>
          <a:lstStyle>
            <a:lvl1pPr>
              <a:defRPr sz="1400"/>
            </a:lvl1pPr>
          </a:lstStyle>
          <a:p>
            <a:endParaRPr lang="en-US" dirty="0"/>
          </a:p>
        </p:txBody>
      </p:sp>
      <p:sp>
        <p:nvSpPr>
          <p:cNvPr id="36" name="Picture Placeholder 12"/>
          <p:cNvSpPr>
            <a:spLocks noGrp="1" noChangeAspect="1"/>
          </p:cNvSpPr>
          <p:nvPr>
            <p:ph type="pic" sz="quarter" idx="15"/>
          </p:nvPr>
        </p:nvSpPr>
        <p:spPr>
          <a:xfrm>
            <a:off x="3655472" y="3839778"/>
            <a:ext cx="2395728" cy="2395728"/>
          </a:xfrm>
        </p:spPr>
        <p:txBody>
          <a:bodyPr>
            <a:normAutofit/>
          </a:bodyPr>
          <a:lstStyle>
            <a:lvl1pPr>
              <a:defRPr sz="1400"/>
            </a:lvl1pPr>
          </a:lstStyle>
          <a:p>
            <a:endParaRPr lang="en-US" dirty="0"/>
          </a:p>
        </p:txBody>
      </p:sp>
      <p:sp>
        <p:nvSpPr>
          <p:cNvPr id="37" name="Picture Placeholder 12"/>
          <p:cNvSpPr>
            <a:spLocks noGrp="1" noChangeAspect="1"/>
          </p:cNvSpPr>
          <p:nvPr>
            <p:ph type="pic" sz="quarter" idx="16"/>
          </p:nvPr>
        </p:nvSpPr>
        <p:spPr>
          <a:xfrm>
            <a:off x="6057550" y="3839778"/>
            <a:ext cx="2395728" cy="2395728"/>
          </a:xfrm>
        </p:spPr>
        <p:txBody>
          <a:bodyPr>
            <a:normAutofit/>
          </a:bodyPr>
          <a:lstStyle>
            <a:lvl1pPr>
              <a:defRPr sz="1400"/>
            </a:lvl1pPr>
          </a:lstStyle>
          <a:p>
            <a:endParaRPr lang="en-US" dirty="0"/>
          </a:p>
        </p:txBody>
      </p:sp>
      <p:sp>
        <p:nvSpPr>
          <p:cNvPr id="38" name="Picture Placeholder 12"/>
          <p:cNvSpPr>
            <a:spLocks noGrp="1" noChangeAspect="1"/>
          </p:cNvSpPr>
          <p:nvPr>
            <p:ph type="pic" sz="quarter" idx="17"/>
          </p:nvPr>
        </p:nvSpPr>
        <p:spPr>
          <a:xfrm>
            <a:off x="8459628" y="3839778"/>
            <a:ext cx="2395728" cy="2395728"/>
          </a:xfrm>
        </p:spPr>
        <p:txBody>
          <a:bodyPr>
            <a:normAutofit/>
          </a:bodyPr>
          <a:lstStyle>
            <a:lvl1pPr>
              <a:defRPr sz="1400"/>
            </a:lvl1pPr>
          </a:lstStyle>
          <a:p>
            <a:endParaRPr lang="en-US" dirty="0"/>
          </a:p>
        </p:txBody>
      </p:sp>
    </p:spTree>
    <p:extLst>
      <p:ext uri="{BB962C8B-B14F-4D97-AF65-F5344CB8AC3E}">
        <p14:creationId xmlns:p14="http://schemas.microsoft.com/office/powerpoint/2010/main" val="423299403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Portfolio-5">
    <p:spTree>
      <p:nvGrpSpPr>
        <p:cNvPr id="1" name=""/>
        <p:cNvGrpSpPr/>
        <p:nvPr/>
      </p:nvGrpSpPr>
      <p:grpSpPr>
        <a:xfrm>
          <a:off x="0" y="0"/>
          <a:ext cx="0" cy="0"/>
          <a:chOff x="0" y="0"/>
          <a:chExt cx="0" cy="0"/>
        </a:xfrm>
      </p:grpSpPr>
      <p:sp>
        <p:nvSpPr>
          <p:cNvPr id="14" name="Picture Placeholder 13"/>
          <p:cNvSpPr>
            <a:spLocks noGrp="1" noChangeAspect="1"/>
          </p:cNvSpPr>
          <p:nvPr>
            <p:ph type="pic" sz="quarter" idx="10" hasCustomPrompt="1"/>
          </p:nvPr>
        </p:nvSpPr>
        <p:spPr>
          <a:xfrm>
            <a:off x="1811582" y="1723565"/>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5" name="Picture Placeholder 13"/>
          <p:cNvSpPr>
            <a:spLocks noGrp="1" noChangeAspect="1"/>
          </p:cNvSpPr>
          <p:nvPr>
            <p:ph type="pic" sz="quarter" idx="11" hasCustomPrompt="1"/>
          </p:nvPr>
        </p:nvSpPr>
        <p:spPr>
          <a:xfrm>
            <a:off x="4915403" y="1723565"/>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7" name="Picture Placeholder 13"/>
          <p:cNvSpPr>
            <a:spLocks noGrp="1" noChangeAspect="1"/>
          </p:cNvSpPr>
          <p:nvPr>
            <p:ph type="pic" sz="quarter" idx="12" hasCustomPrompt="1"/>
          </p:nvPr>
        </p:nvSpPr>
        <p:spPr>
          <a:xfrm>
            <a:off x="8019222" y="1723565"/>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3" name="Picture Placeholder 13"/>
          <p:cNvSpPr>
            <a:spLocks noGrp="1" noChangeAspect="1"/>
          </p:cNvSpPr>
          <p:nvPr>
            <p:ph type="pic" sz="quarter" idx="13" hasCustomPrompt="1"/>
          </p:nvPr>
        </p:nvSpPr>
        <p:spPr>
          <a:xfrm>
            <a:off x="3408155" y="3836202"/>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6" name="Picture Placeholder 13"/>
          <p:cNvSpPr>
            <a:spLocks noGrp="1" noChangeAspect="1"/>
          </p:cNvSpPr>
          <p:nvPr>
            <p:ph type="pic" sz="quarter" idx="14" hasCustomPrompt="1"/>
          </p:nvPr>
        </p:nvSpPr>
        <p:spPr>
          <a:xfrm>
            <a:off x="6511974" y="3836202"/>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Tree>
    <p:extLst>
      <p:ext uri="{BB962C8B-B14F-4D97-AF65-F5344CB8AC3E}">
        <p14:creationId xmlns:p14="http://schemas.microsoft.com/office/powerpoint/2010/main" val="108801658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portfolio-6">
    <p:spTree>
      <p:nvGrpSpPr>
        <p:cNvPr id="1" name=""/>
        <p:cNvGrpSpPr/>
        <p:nvPr/>
      </p:nvGrpSpPr>
      <p:grpSpPr>
        <a:xfrm>
          <a:off x="0" y="0"/>
          <a:ext cx="0" cy="0"/>
          <a:chOff x="0" y="0"/>
          <a:chExt cx="0" cy="0"/>
        </a:xfrm>
      </p:grpSpPr>
      <p:sp>
        <p:nvSpPr>
          <p:cNvPr id="14" name="Picture Placeholder 12"/>
          <p:cNvSpPr>
            <a:spLocks noGrp="1" noChangeAspect="1"/>
          </p:cNvSpPr>
          <p:nvPr>
            <p:ph type="pic" sz="quarter" idx="11"/>
          </p:nvPr>
        </p:nvSpPr>
        <p:spPr>
          <a:xfrm>
            <a:off x="6826316" y="1893450"/>
            <a:ext cx="2147420" cy="3579115"/>
          </a:xfrm>
        </p:spPr>
        <p:txBody>
          <a:bodyPr>
            <a:normAutofit/>
          </a:bodyPr>
          <a:lstStyle>
            <a:lvl1pPr>
              <a:defRPr sz="1400"/>
            </a:lvl1pPr>
          </a:lstStyle>
          <a:p>
            <a:endParaRPr lang="en-US" dirty="0"/>
          </a:p>
        </p:txBody>
      </p:sp>
      <p:sp>
        <p:nvSpPr>
          <p:cNvPr id="17" name="Picture Placeholder 12"/>
          <p:cNvSpPr>
            <a:spLocks noGrp="1" noChangeAspect="1"/>
          </p:cNvSpPr>
          <p:nvPr>
            <p:ph type="pic" sz="quarter" idx="14"/>
          </p:nvPr>
        </p:nvSpPr>
        <p:spPr>
          <a:xfrm>
            <a:off x="4586536" y="1893450"/>
            <a:ext cx="2147420" cy="3579115"/>
          </a:xfrm>
        </p:spPr>
        <p:txBody>
          <a:bodyPr>
            <a:normAutofit/>
          </a:bodyPr>
          <a:lstStyle>
            <a:lvl1pPr>
              <a:defRPr sz="1400"/>
            </a:lvl1pPr>
          </a:lstStyle>
          <a:p>
            <a:endParaRPr lang="en-US" dirty="0"/>
          </a:p>
        </p:txBody>
      </p:sp>
      <p:sp>
        <p:nvSpPr>
          <p:cNvPr id="19" name="Picture Placeholder 12"/>
          <p:cNvSpPr>
            <a:spLocks noGrp="1" noChangeAspect="1"/>
          </p:cNvSpPr>
          <p:nvPr>
            <p:ph type="pic" sz="quarter" idx="16"/>
          </p:nvPr>
        </p:nvSpPr>
        <p:spPr>
          <a:xfrm>
            <a:off x="9066096" y="1893450"/>
            <a:ext cx="2147420" cy="3579115"/>
          </a:xfrm>
        </p:spPr>
        <p:txBody>
          <a:bodyPr>
            <a:normAutofit/>
          </a:bodyPr>
          <a:lstStyle>
            <a:lvl1pPr>
              <a:defRPr sz="1400"/>
            </a:lvl1pPr>
          </a:lstStyle>
          <a:p>
            <a:endParaRPr lang="en-US" dirty="0"/>
          </a:p>
        </p:txBody>
      </p:sp>
    </p:spTree>
    <p:extLst>
      <p:ext uri="{BB962C8B-B14F-4D97-AF65-F5344CB8AC3E}">
        <p14:creationId xmlns:p14="http://schemas.microsoft.com/office/powerpoint/2010/main" val="90866735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2_App Design 04">
  <p:cSld name="2_App Design 04">
    <p:spTree>
      <p:nvGrpSpPr>
        <p:cNvPr id="1" name="Shape 38"/>
        <p:cNvGrpSpPr/>
        <p:nvPr/>
      </p:nvGrpSpPr>
      <p:grpSpPr>
        <a:xfrm>
          <a:off x="0" y="0"/>
          <a:ext cx="0" cy="0"/>
          <a:chOff x="0" y="0"/>
          <a:chExt cx="0" cy="0"/>
        </a:xfrm>
      </p:grpSpPr>
      <p:sp>
        <p:nvSpPr>
          <p:cNvPr id="39" name="Google Shape;39;p13"/>
          <p:cNvSpPr>
            <a:spLocks noGrp="1"/>
          </p:cNvSpPr>
          <p:nvPr>
            <p:ph type="pic" idx="2"/>
          </p:nvPr>
        </p:nvSpPr>
        <p:spPr>
          <a:xfrm>
            <a:off x="1733763" y="2716517"/>
            <a:ext cx="740857" cy="2122183"/>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700"/>
              <a:buFont typeface="Arial"/>
              <a:buNone/>
              <a:defRPr sz="7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40" name="Google Shape;40;p13"/>
          <p:cNvSpPr>
            <a:spLocks noGrp="1"/>
          </p:cNvSpPr>
          <p:nvPr>
            <p:ph type="pic" idx="3"/>
          </p:nvPr>
        </p:nvSpPr>
        <p:spPr>
          <a:xfrm>
            <a:off x="4303918" y="2716517"/>
            <a:ext cx="783757" cy="2122183"/>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700"/>
              <a:buFont typeface="Arial"/>
              <a:buNone/>
              <a:defRPr sz="7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41" name="Google Shape;41;p13"/>
          <p:cNvSpPr>
            <a:spLocks noGrp="1"/>
          </p:cNvSpPr>
          <p:nvPr>
            <p:ph type="pic" idx="4"/>
          </p:nvPr>
        </p:nvSpPr>
        <p:spPr>
          <a:xfrm>
            <a:off x="2645977" y="2485758"/>
            <a:ext cx="1512828" cy="2740293"/>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700"/>
              <a:buFont typeface="Arial"/>
              <a:buNone/>
              <a:defRPr sz="7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portfolio-7">
    <p:spTree>
      <p:nvGrpSpPr>
        <p:cNvPr id="1" name=""/>
        <p:cNvGrpSpPr/>
        <p:nvPr/>
      </p:nvGrpSpPr>
      <p:grpSpPr>
        <a:xfrm>
          <a:off x="0" y="0"/>
          <a:ext cx="0" cy="0"/>
          <a:chOff x="0" y="0"/>
          <a:chExt cx="0" cy="0"/>
        </a:xfrm>
      </p:grpSpPr>
      <p:sp>
        <p:nvSpPr>
          <p:cNvPr id="17" name="Picture Placeholder 12"/>
          <p:cNvSpPr>
            <a:spLocks noGrp="1" noChangeAspect="1"/>
          </p:cNvSpPr>
          <p:nvPr>
            <p:ph type="pic" sz="quarter" idx="14"/>
          </p:nvPr>
        </p:nvSpPr>
        <p:spPr>
          <a:xfrm>
            <a:off x="837773" y="2440695"/>
            <a:ext cx="4064678" cy="3824637"/>
          </a:xfrm>
        </p:spPr>
        <p:txBody>
          <a:bodyPr>
            <a:normAutofit/>
          </a:bodyPr>
          <a:lstStyle>
            <a:lvl1pPr>
              <a:defRPr sz="1400"/>
            </a:lvl1pPr>
          </a:lstStyle>
          <a:p>
            <a:endParaRPr lang="en-US" dirty="0"/>
          </a:p>
        </p:txBody>
      </p:sp>
      <p:sp>
        <p:nvSpPr>
          <p:cNvPr id="18" name="Picture Placeholder 12"/>
          <p:cNvSpPr>
            <a:spLocks noGrp="1" noChangeAspect="1"/>
          </p:cNvSpPr>
          <p:nvPr>
            <p:ph type="pic" sz="quarter" idx="15"/>
          </p:nvPr>
        </p:nvSpPr>
        <p:spPr>
          <a:xfrm>
            <a:off x="4898177" y="4353014"/>
            <a:ext cx="2144481" cy="1912319"/>
          </a:xfrm>
        </p:spPr>
        <p:txBody>
          <a:bodyPr>
            <a:normAutofit/>
          </a:bodyPr>
          <a:lstStyle>
            <a:lvl1pPr>
              <a:defRPr sz="1400"/>
            </a:lvl1pPr>
          </a:lstStyle>
          <a:p>
            <a:endParaRPr lang="en-US" dirty="0"/>
          </a:p>
        </p:txBody>
      </p:sp>
      <p:sp>
        <p:nvSpPr>
          <p:cNvPr id="19" name="Picture Placeholder 12"/>
          <p:cNvSpPr>
            <a:spLocks noGrp="1" noChangeAspect="1"/>
          </p:cNvSpPr>
          <p:nvPr>
            <p:ph type="pic" sz="quarter" idx="16"/>
          </p:nvPr>
        </p:nvSpPr>
        <p:spPr>
          <a:xfrm>
            <a:off x="7033110" y="4353014"/>
            <a:ext cx="2144481" cy="1912319"/>
          </a:xfrm>
        </p:spPr>
        <p:txBody>
          <a:bodyPr>
            <a:normAutofit/>
          </a:bodyPr>
          <a:lstStyle>
            <a:lvl1pPr>
              <a:defRPr sz="1400"/>
            </a:lvl1pPr>
          </a:lstStyle>
          <a:p>
            <a:endParaRPr lang="en-US" dirty="0"/>
          </a:p>
        </p:txBody>
      </p:sp>
      <p:sp>
        <p:nvSpPr>
          <p:cNvPr id="20" name="Picture Placeholder 12"/>
          <p:cNvSpPr>
            <a:spLocks noGrp="1" noChangeAspect="1"/>
          </p:cNvSpPr>
          <p:nvPr>
            <p:ph type="pic" sz="quarter" idx="17"/>
          </p:nvPr>
        </p:nvSpPr>
        <p:spPr>
          <a:xfrm>
            <a:off x="9161771" y="4353014"/>
            <a:ext cx="2144481" cy="1912319"/>
          </a:xfrm>
        </p:spPr>
        <p:txBody>
          <a:bodyPr>
            <a:normAutofit/>
          </a:bodyPr>
          <a:lstStyle>
            <a:lvl1pPr>
              <a:defRPr sz="1400"/>
            </a:lvl1pPr>
          </a:lstStyle>
          <a:p>
            <a:endParaRPr lang="en-US" dirty="0"/>
          </a:p>
        </p:txBody>
      </p:sp>
    </p:spTree>
    <p:extLst>
      <p:ext uri="{BB962C8B-B14F-4D97-AF65-F5344CB8AC3E}">
        <p14:creationId xmlns:p14="http://schemas.microsoft.com/office/powerpoint/2010/main" val="70984959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userDrawn="1">
  <p:cSld name="Our Objectives 2">
    <p:spTree>
      <p:nvGrpSpPr>
        <p:cNvPr id="1" name=""/>
        <p:cNvGrpSpPr/>
        <p:nvPr/>
      </p:nvGrpSpPr>
      <p:grpSpPr>
        <a:xfrm>
          <a:off x="0" y="0"/>
          <a:ext cx="0" cy="0"/>
          <a:chOff x="0" y="0"/>
          <a:chExt cx="0" cy="0"/>
        </a:xfrm>
      </p:grpSpPr>
      <p:sp>
        <p:nvSpPr>
          <p:cNvPr id="11" name="Picture Placeholder 22"/>
          <p:cNvSpPr>
            <a:spLocks noGrp="1" noChangeAspect="1"/>
          </p:cNvSpPr>
          <p:nvPr>
            <p:ph type="pic" sz="quarter" idx="13"/>
          </p:nvPr>
        </p:nvSpPr>
        <p:spPr>
          <a:xfrm>
            <a:off x="0" y="0"/>
            <a:ext cx="5954186" cy="6858000"/>
          </a:xfrm>
        </p:spPr>
        <p:txBody>
          <a:bodyPr>
            <a:normAutofit/>
          </a:bodyPr>
          <a:lstStyle>
            <a:lvl1pPr marL="0" indent="0">
              <a:buNone/>
              <a:defRPr sz="1600">
                <a:latin typeface="Raleway Light"/>
                <a:cs typeface="Raleway Light"/>
              </a:defRPr>
            </a:lvl1pPr>
          </a:lstStyle>
          <a:p>
            <a:endParaRPr lang="id-ID" dirty="0"/>
          </a:p>
        </p:txBody>
      </p:sp>
      <p:sp>
        <p:nvSpPr>
          <p:cNvPr id="2" name="Rectangle 1"/>
          <p:cNvSpPr/>
          <p:nvPr userDrawn="1"/>
        </p:nvSpPr>
        <p:spPr>
          <a:xfrm>
            <a:off x="3013616" y="6260123"/>
            <a:ext cx="5863065" cy="4689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 v</a:t>
            </a:r>
          </a:p>
        </p:txBody>
      </p:sp>
    </p:spTree>
    <p:extLst>
      <p:ext uri="{BB962C8B-B14F-4D97-AF65-F5344CB8AC3E}">
        <p14:creationId xmlns:p14="http://schemas.microsoft.com/office/powerpoint/2010/main" val="346232204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ta_clients">
    <p:spTree>
      <p:nvGrpSpPr>
        <p:cNvPr id="1" name=""/>
        <p:cNvGrpSpPr/>
        <p:nvPr/>
      </p:nvGrpSpPr>
      <p:grpSpPr>
        <a:xfrm>
          <a:off x="0" y="0"/>
          <a:ext cx="0" cy="0"/>
          <a:chOff x="0" y="0"/>
          <a:chExt cx="0" cy="0"/>
        </a:xfrm>
      </p:grpSpPr>
      <p:sp>
        <p:nvSpPr>
          <p:cNvPr id="4" name="Picture Placeholder 2"/>
          <p:cNvSpPr>
            <a:spLocks noGrp="1"/>
          </p:cNvSpPr>
          <p:nvPr>
            <p:ph type="pic" sz="quarter" idx="13"/>
          </p:nvPr>
        </p:nvSpPr>
        <p:spPr>
          <a:xfrm>
            <a:off x="-3" y="-1"/>
            <a:ext cx="12192003" cy="4953001"/>
          </a:xfrm>
        </p:spPr>
        <p:txBody>
          <a:bodyPr rtlCol="0">
            <a:normAutofit/>
          </a:bodyPr>
          <a:lstStyle>
            <a:lvl1pPr marL="0" indent="0">
              <a:buNone/>
              <a:defRPr sz="1000">
                <a:latin typeface="Lato Light"/>
                <a:cs typeface="Lato Light"/>
              </a:defRPr>
            </a:lvl1pPr>
          </a:lstStyle>
          <a:p>
            <a:pPr lvl="0"/>
            <a:endParaRPr lang="en-US" noProof="0" dirty="0"/>
          </a:p>
        </p:txBody>
      </p:sp>
    </p:spTree>
    <p:extLst>
      <p:ext uri="{BB962C8B-B14F-4D97-AF65-F5344CB8AC3E}">
        <p14:creationId xmlns:p14="http://schemas.microsoft.com/office/powerpoint/2010/main" val="3708664987"/>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RealState Cat 1">
    <p:spTree>
      <p:nvGrpSpPr>
        <p:cNvPr id="1" name=""/>
        <p:cNvGrpSpPr/>
        <p:nvPr/>
      </p:nvGrpSpPr>
      <p:grpSpPr>
        <a:xfrm>
          <a:off x="0" y="0"/>
          <a:ext cx="0" cy="0"/>
          <a:chOff x="0" y="0"/>
          <a:chExt cx="0" cy="0"/>
        </a:xfrm>
      </p:grpSpPr>
      <p:sp>
        <p:nvSpPr>
          <p:cNvPr id="31" name="Picture Placeholder 2"/>
          <p:cNvSpPr>
            <a:spLocks noGrp="1"/>
          </p:cNvSpPr>
          <p:nvPr>
            <p:ph type="pic" sz="quarter" idx="23"/>
          </p:nvPr>
        </p:nvSpPr>
        <p:spPr>
          <a:xfrm>
            <a:off x="1595339" y="4035041"/>
            <a:ext cx="2986294" cy="2065369"/>
          </a:xfrm>
        </p:spPr>
        <p:txBody>
          <a:bodyPr anchor="t"/>
          <a:lstStyle>
            <a:lvl1pPr marL="0" indent="0" algn="ctr">
              <a:buNone/>
              <a:defRPr/>
            </a:lvl1pPr>
          </a:lstStyle>
          <a:p>
            <a:r>
              <a:rPr lang="en-US" dirty="0"/>
              <a:t>Drag picture to placeholder or click icon to add</a:t>
            </a:r>
            <a:endParaRPr lang="id-ID" dirty="0"/>
          </a:p>
        </p:txBody>
      </p:sp>
      <p:sp>
        <p:nvSpPr>
          <p:cNvPr id="32" name="Picture Placeholder 2"/>
          <p:cNvSpPr>
            <a:spLocks noGrp="1"/>
          </p:cNvSpPr>
          <p:nvPr>
            <p:ph type="pic" sz="quarter" idx="24"/>
          </p:nvPr>
        </p:nvSpPr>
        <p:spPr>
          <a:xfrm>
            <a:off x="4604299" y="1405566"/>
            <a:ext cx="2984501" cy="2065369"/>
          </a:xfrm>
        </p:spPr>
        <p:txBody>
          <a:bodyPr anchor="t"/>
          <a:lstStyle>
            <a:lvl1pPr marL="0" indent="0" algn="ctr">
              <a:buNone/>
              <a:defRPr/>
            </a:lvl1pPr>
          </a:lstStyle>
          <a:p>
            <a:r>
              <a:rPr lang="en-US" dirty="0"/>
              <a:t>Drag picture to placeholder or click icon to add</a:t>
            </a:r>
            <a:endParaRPr lang="id-ID"/>
          </a:p>
        </p:txBody>
      </p:sp>
      <p:sp>
        <p:nvSpPr>
          <p:cNvPr id="33" name="Picture Placeholder 2"/>
          <p:cNvSpPr>
            <a:spLocks noGrp="1"/>
          </p:cNvSpPr>
          <p:nvPr>
            <p:ph type="pic" sz="quarter" idx="25"/>
          </p:nvPr>
        </p:nvSpPr>
        <p:spPr>
          <a:xfrm>
            <a:off x="7601740" y="4035041"/>
            <a:ext cx="2986294" cy="2065369"/>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174953935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39550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sp>
        <p:nvSpPr>
          <p:cNvPr id="2" name="Rectangle 1"/>
          <p:cNvSpPr/>
          <p:nvPr userDrawn="1"/>
        </p:nvSpPr>
        <p:spPr>
          <a:xfrm>
            <a:off x="3736632" y="6166624"/>
            <a:ext cx="4562037" cy="6913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Tree>
    <p:extLst>
      <p:ext uri="{BB962C8B-B14F-4D97-AF65-F5344CB8AC3E}">
        <p14:creationId xmlns:p14="http://schemas.microsoft.com/office/powerpoint/2010/main" val="392143001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tart-Compan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44463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08571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chedule overview">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1588" y="1704406"/>
            <a:ext cx="12192001" cy="4021503"/>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2333522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ig Image Placeholder">
    <p:spTree>
      <p:nvGrpSpPr>
        <p:cNvPr id="1" name=""/>
        <p:cNvGrpSpPr/>
        <p:nvPr/>
      </p:nvGrpSpPr>
      <p:grpSpPr>
        <a:xfrm>
          <a:off x="0" y="0"/>
          <a:ext cx="0" cy="0"/>
          <a:chOff x="0" y="0"/>
          <a:chExt cx="0" cy="0"/>
        </a:xfrm>
      </p:grpSpPr>
      <p:sp>
        <p:nvSpPr>
          <p:cNvPr id="17" name="Picture Placeholder 13"/>
          <p:cNvSpPr>
            <a:spLocks noGrp="1"/>
          </p:cNvSpPr>
          <p:nvPr>
            <p:ph type="pic" sz="quarter" idx="13"/>
          </p:nvPr>
        </p:nvSpPr>
        <p:spPr>
          <a:xfrm>
            <a:off x="-1588" y="0"/>
            <a:ext cx="12192001" cy="6858000"/>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33754045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Devices_3_iPhones_vs">
  <p:cSld name="Devices_3_iPhones_vs">
    <p:spTree>
      <p:nvGrpSpPr>
        <p:cNvPr id="1" name="Shape 42"/>
        <p:cNvGrpSpPr/>
        <p:nvPr/>
      </p:nvGrpSpPr>
      <p:grpSpPr>
        <a:xfrm>
          <a:off x="0" y="0"/>
          <a:ext cx="0" cy="0"/>
          <a:chOff x="0" y="0"/>
          <a:chExt cx="0" cy="0"/>
        </a:xfrm>
      </p:grpSpPr>
      <p:sp>
        <p:nvSpPr>
          <p:cNvPr id="43" name="Google Shape;43;p14"/>
          <p:cNvSpPr>
            <a:spLocks noGrp="1"/>
          </p:cNvSpPr>
          <p:nvPr>
            <p:ph type="pic" idx="2"/>
          </p:nvPr>
        </p:nvSpPr>
        <p:spPr>
          <a:xfrm>
            <a:off x="1203461" y="2504349"/>
            <a:ext cx="1381750" cy="2452906"/>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98A8BC"/>
              </a:buClr>
              <a:buSzPts val="1100"/>
              <a:buFont typeface="Arial"/>
              <a:buNone/>
              <a:defRPr sz="1100" b="0" i="0" u="none" strike="noStrike" cap="none">
                <a:solidFill>
                  <a:srgbClr val="98A8BC"/>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44" name="Google Shape;44;p14"/>
          <p:cNvSpPr>
            <a:spLocks noGrp="1"/>
          </p:cNvSpPr>
          <p:nvPr>
            <p:ph type="pic" idx="3"/>
          </p:nvPr>
        </p:nvSpPr>
        <p:spPr>
          <a:xfrm>
            <a:off x="4834346" y="2504349"/>
            <a:ext cx="1381750" cy="2452906"/>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98A8BC"/>
              </a:buClr>
              <a:buSzPts val="1100"/>
              <a:buFont typeface="Arial"/>
              <a:buNone/>
              <a:defRPr sz="1100" b="0" i="0" u="none" strike="noStrike" cap="none">
                <a:solidFill>
                  <a:srgbClr val="98A8BC"/>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45" name="Google Shape;45;p14"/>
          <p:cNvSpPr>
            <a:spLocks noGrp="1"/>
          </p:cNvSpPr>
          <p:nvPr>
            <p:ph type="pic" idx="4"/>
          </p:nvPr>
        </p:nvSpPr>
        <p:spPr>
          <a:xfrm>
            <a:off x="8520947" y="2504349"/>
            <a:ext cx="1381750" cy="2452906"/>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98A8BC"/>
              </a:buClr>
              <a:buSzPts val="1100"/>
              <a:buFont typeface="Arial"/>
              <a:buNone/>
              <a:defRPr sz="1100" b="0" i="0" u="none" strike="noStrike" cap="none">
                <a:solidFill>
                  <a:srgbClr val="98A8BC"/>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Laptop Project">
    <p:spTree>
      <p:nvGrpSpPr>
        <p:cNvPr id="1" name=""/>
        <p:cNvGrpSpPr/>
        <p:nvPr/>
      </p:nvGrpSpPr>
      <p:grpSpPr>
        <a:xfrm>
          <a:off x="0" y="0"/>
          <a:ext cx="0" cy="0"/>
          <a:chOff x="0" y="0"/>
          <a:chExt cx="0" cy="0"/>
        </a:xfrm>
      </p:grpSpPr>
      <p:sp>
        <p:nvSpPr>
          <p:cNvPr id="15" name="Picture Placeholder 9"/>
          <p:cNvSpPr>
            <a:spLocks noGrp="1"/>
          </p:cNvSpPr>
          <p:nvPr>
            <p:ph type="pic" sz="quarter" idx="11"/>
          </p:nvPr>
        </p:nvSpPr>
        <p:spPr>
          <a:xfrm>
            <a:off x="7284558" y="2501224"/>
            <a:ext cx="3349748" cy="2085152"/>
          </a:xfrm>
        </p:spPr>
        <p:txBody>
          <a:bodyPr>
            <a:normAutofit/>
          </a:bodyPr>
          <a:lstStyle>
            <a:lvl1pPr marL="0" indent="0">
              <a:buNone/>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79178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Our Clients">
    <p:spTree>
      <p:nvGrpSpPr>
        <p:cNvPr id="1" name=""/>
        <p:cNvGrpSpPr/>
        <p:nvPr/>
      </p:nvGrpSpPr>
      <p:grpSpPr>
        <a:xfrm>
          <a:off x="0" y="0"/>
          <a:ext cx="0" cy="0"/>
          <a:chOff x="0" y="0"/>
          <a:chExt cx="0" cy="0"/>
        </a:xfrm>
      </p:grpSpPr>
      <p:sp>
        <p:nvSpPr>
          <p:cNvPr id="11" name="Picture Placeholder 2"/>
          <p:cNvSpPr>
            <a:spLocks noGrp="1"/>
          </p:cNvSpPr>
          <p:nvPr>
            <p:ph type="pic" sz="quarter" idx="23"/>
          </p:nvPr>
        </p:nvSpPr>
        <p:spPr>
          <a:xfrm>
            <a:off x="11545" y="2195658"/>
            <a:ext cx="12192000" cy="2125087"/>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382831445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App Design 01">
    <p:spTree>
      <p:nvGrpSpPr>
        <p:cNvPr id="1" name=""/>
        <p:cNvGrpSpPr/>
        <p:nvPr/>
      </p:nvGrpSpPr>
      <p:grpSpPr>
        <a:xfrm>
          <a:off x="0" y="0"/>
          <a:ext cx="0" cy="0"/>
          <a:chOff x="0" y="0"/>
          <a:chExt cx="0" cy="0"/>
        </a:xfrm>
      </p:grpSpPr>
      <p:sp>
        <p:nvSpPr>
          <p:cNvPr id="23" name="Picture Placeholder 16"/>
          <p:cNvSpPr>
            <a:spLocks noGrp="1"/>
          </p:cNvSpPr>
          <p:nvPr userDrawn="1">
            <p:ph type="pic" sz="quarter" idx="13"/>
          </p:nvPr>
        </p:nvSpPr>
        <p:spPr>
          <a:xfrm>
            <a:off x="4303918" y="2557197"/>
            <a:ext cx="944871" cy="2572188"/>
          </a:xfrm>
        </p:spPr>
        <p:txBody>
          <a:bodyPr>
            <a:normAutofit/>
          </a:bodyPr>
          <a:lstStyle>
            <a:lvl1pPr marL="0" indent="0">
              <a:buNone/>
              <a:defRPr sz="700"/>
            </a:lvl1pPr>
          </a:lstStyle>
          <a:p>
            <a:endParaRPr lang="en-US" dirty="0"/>
          </a:p>
        </p:txBody>
      </p:sp>
      <p:sp>
        <p:nvSpPr>
          <p:cNvPr id="24" name="Picture Placeholder 16"/>
          <p:cNvSpPr>
            <a:spLocks noGrp="1"/>
          </p:cNvSpPr>
          <p:nvPr userDrawn="1">
            <p:ph type="pic" sz="quarter" idx="14"/>
          </p:nvPr>
        </p:nvSpPr>
        <p:spPr>
          <a:xfrm>
            <a:off x="1165167" y="2550141"/>
            <a:ext cx="896020" cy="2572188"/>
          </a:xfrm>
        </p:spPr>
        <p:txBody>
          <a:bodyPr>
            <a:normAutofit/>
          </a:bodyPr>
          <a:lstStyle>
            <a:lvl1pPr marL="0" indent="0">
              <a:buNone/>
              <a:defRPr sz="700"/>
            </a:lvl1pPr>
          </a:lstStyle>
          <a:p>
            <a:endParaRPr lang="en-US" dirty="0"/>
          </a:p>
        </p:txBody>
      </p:sp>
      <p:sp>
        <p:nvSpPr>
          <p:cNvPr id="25" name="Picture Placeholder 16"/>
          <p:cNvSpPr>
            <a:spLocks noGrp="1"/>
          </p:cNvSpPr>
          <p:nvPr>
            <p:ph type="pic" sz="quarter" idx="10"/>
          </p:nvPr>
        </p:nvSpPr>
        <p:spPr>
          <a:xfrm>
            <a:off x="2252868" y="2267919"/>
            <a:ext cx="1889744" cy="3369467"/>
          </a:xfrm>
        </p:spPr>
        <p:txBody>
          <a:bodyPr>
            <a:normAutofit/>
          </a:bodyPr>
          <a:lstStyle>
            <a:lvl1pPr marL="0" indent="0">
              <a:buNone/>
              <a:defRPr sz="700"/>
            </a:lvl1pPr>
          </a:lstStyle>
          <a:p>
            <a:endParaRPr lang="en-US" dirty="0"/>
          </a:p>
        </p:txBody>
      </p:sp>
    </p:spTree>
    <p:extLst>
      <p:ext uri="{BB962C8B-B14F-4D97-AF65-F5344CB8AC3E}">
        <p14:creationId xmlns:p14="http://schemas.microsoft.com/office/powerpoint/2010/main" val="359662049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App Design 04">
    <p:spTree>
      <p:nvGrpSpPr>
        <p:cNvPr id="1" name=""/>
        <p:cNvGrpSpPr/>
        <p:nvPr/>
      </p:nvGrpSpPr>
      <p:grpSpPr>
        <a:xfrm>
          <a:off x="0" y="0"/>
          <a:ext cx="0" cy="0"/>
          <a:chOff x="0" y="0"/>
          <a:chExt cx="0" cy="0"/>
        </a:xfrm>
      </p:grpSpPr>
      <p:sp>
        <p:nvSpPr>
          <p:cNvPr id="18" name="Picture Placeholder 16"/>
          <p:cNvSpPr>
            <a:spLocks noGrp="1"/>
          </p:cNvSpPr>
          <p:nvPr>
            <p:ph type="pic" sz="quarter" idx="14"/>
          </p:nvPr>
        </p:nvSpPr>
        <p:spPr>
          <a:xfrm>
            <a:off x="1733763" y="2716517"/>
            <a:ext cx="740857" cy="2122183"/>
          </a:xfrm>
        </p:spPr>
        <p:txBody>
          <a:bodyPr>
            <a:normAutofit/>
          </a:bodyPr>
          <a:lstStyle>
            <a:lvl1pPr marL="0" indent="0">
              <a:buNone/>
              <a:defRPr sz="700"/>
            </a:lvl1pPr>
          </a:lstStyle>
          <a:p>
            <a:endParaRPr lang="en-US" dirty="0"/>
          </a:p>
        </p:txBody>
      </p:sp>
      <p:sp>
        <p:nvSpPr>
          <p:cNvPr id="15" name="Picture Placeholder 16"/>
          <p:cNvSpPr>
            <a:spLocks noGrp="1"/>
          </p:cNvSpPr>
          <p:nvPr>
            <p:ph type="pic" sz="quarter" idx="13"/>
          </p:nvPr>
        </p:nvSpPr>
        <p:spPr>
          <a:xfrm>
            <a:off x="4303918" y="2716517"/>
            <a:ext cx="783757" cy="2122183"/>
          </a:xfrm>
        </p:spPr>
        <p:txBody>
          <a:bodyPr>
            <a:normAutofit/>
          </a:bodyPr>
          <a:lstStyle>
            <a:lvl1pPr marL="0" indent="0">
              <a:buNone/>
              <a:defRPr sz="700"/>
            </a:lvl1pPr>
          </a:lstStyle>
          <a:p>
            <a:endParaRPr lang="en-US" dirty="0"/>
          </a:p>
        </p:txBody>
      </p:sp>
      <p:sp>
        <p:nvSpPr>
          <p:cNvPr id="17" name="Picture Placeholder 16"/>
          <p:cNvSpPr>
            <a:spLocks noGrp="1"/>
          </p:cNvSpPr>
          <p:nvPr>
            <p:ph type="pic" sz="quarter" idx="10"/>
          </p:nvPr>
        </p:nvSpPr>
        <p:spPr>
          <a:xfrm>
            <a:off x="2645977" y="2485758"/>
            <a:ext cx="1512828" cy="2740293"/>
          </a:xfrm>
        </p:spPr>
        <p:txBody>
          <a:bodyPr>
            <a:normAutofit/>
          </a:bodyPr>
          <a:lstStyle>
            <a:lvl1pPr marL="0" indent="0">
              <a:buNone/>
              <a:defRPr sz="700"/>
            </a:lvl1pPr>
          </a:lstStyle>
          <a:p>
            <a:endParaRPr lang="en-US" dirty="0"/>
          </a:p>
        </p:txBody>
      </p:sp>
    </p:spTree>
    <p:extLst>
      <p:ext uri="{BB962C8B-B14F-4D97-AF65-F5344CB8AC3E}">
        <p14:creationId xmlns:p14="http://schemas.microsoft.com/office/powerpoint/2010/main" val="263181749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ices_3_iPhones_vs">
    <p:spTree>
      <p:nvGrpSpPr>
        <p:cNvPr id="1" name=""/>
        <p:cNvGrpSpPr/>
        <p:nvPr/>
      </p:nvGrpSpPr>
      <p:grpSpPr>
        <a:xfrm>
          <a:off x="0" y="0"/>
          <a:ext cx="0" cy="0"/>
          <a:chOff x="0" y="0"/>
          <a:chExt cx="0" cy="0"/>
        </a:xfrm>
      </p:grpSpPr>
      <p:sp>
        <p:nvSpPr>
          <p:cNvPr id="11" name="Picture Placeholder 9"/>
          <p:cNvSpPr>
            <a:spLocks noGrp="1"/>
          </p:cNvSpPr>
          <p:nvPr>
            <p:ph type="pic" sz="quarter" idx="10"/>
          </p:nvPr>
        </p:nvSpPr>
        <p:spPr>
          <a:xfrm>
            <a:off x="1203461" y="2504349"/>
            <a:ext cx="1381750" cy="2452906"/>
          </a:xfrm>
        </p:spPr>
        <p:txBody>
          <a:bodyPr>
            <a:normAutofit/>
          </a:bodyPr>
          <a:lstStyle>
            <a:lvl1pPr marL="0" indent="0">
              <a:buNone/>
              <a:defRPr sz="1100">
                <a:solidFill>
                  <a:schemeClr val="tx1">
                    <a:lumMod val="50000"/>
                    <a:lumOff val="50000"/>
                  </a:schemeClr>
                </a:solidFill>
              </a:defRPr>
            </a:lvl1pPr>
          </a:lstStyle>
          <a:p>
            <a:endParaRPr lang="en-US" dirty="0"/>
          </a:p>
        </p:txBody>
      </p:sp>
      <p:sp>
        <p:nvSpPr>
          <p:cNvPr id="12" name="Picture Placeholder 9"/>
          <p:cNvSpPr>
            <a:spLocks noGrp="1"/>
          </p:cNvSpPr>
          <p:nvPr>
            <p:ph type="pic" sz="quarter" idx="11"/>
          </p:nvPr>
        </p:nvSpPr>
        <p:spPr>
          <a:xfrm>
            <a:off x="4834346" y="2504349"/>
            <a:ext cx="1381750" cy="2452906"/>
          </a:xfrm>
        </p:spPr>
        <p:txBody>
          <a:bodyPr>
            <a:normAutofit/>
          </a:bodyPr>
          <a:lstStyle>
            <a:lvl1pPr marL="0" indent="0">
              <a:buNone/>
              <a:defRPr sz="1100">
                <a:solidFill>
                  <a:schemeClr val="tx1">
                    <a:lumMod val="50000"/>
                    <a:lumOff val="50000"/>
                  </a:schemeClr>
                </a:solidFill>
              </a:defRPr>
            </a:lvl1pPr>
          </a:lstStyle>
          <a:p>
            <a:endParaRPr lang="en-US" dirty="0"/>
          </a:p>
        </p:txBody>
      </p:sp>
      <p:sp>
        <p:nvSpPr>
          <p:cNvPr id="15" name="Picture Placeholder 9"/>
          <p:cNvSpPr>
            <a:spLocks noGrp="1"/>
          </p:cNvSpPr>
          <p:nvPr>
            <p:ph type="pic" sz="quarter" idx="12"/>
          </p:nvPr>
        </p:nvSpPr>
        <p:spPr>
          <a:xfrm>
            <a:off x="8520947" y="2504349"/>
            <a:ext cx="1381750" cy="2452906"/>
          </a:xfrm>
        </p:spPr>
        <p:txBody>
          <a:bodyPr>
            <a:normAutofit/>
          </a:bodyPr>
          <a:lstStyle>
            <a:lvl1pPr marL="0" indent="0">
              <a:buNone/>
              <a:defRPr sz="11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54877603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pp_features">
    <p:spTree>
      <p:nvGrpSpPr>
        <p:cNvPr id="1" name=""/>
        <p:cNvGrpSpPr/>
        <p:nvPr/>
      </p:nvGrpSpPr>
      <p:grpSpPr>
        <a:xfrm>
          <a:off x="0" y="0"/>
          <a:ext cx="0" cy="0"/>
          <a:chOff x="0" y="0"/>
          <a:chExt cx="0" cy="0"/>
        </a:xfrm>
      </p:grpSpPr>
      <p:sp>
        <p:nvSpPr>
          <p:cNvPr id="27" name="Picture Placeholder 2"/>
          <p:cNvSpPr>
            <a:spLocks noGrp="1"/>
          </p:cNvSpPr>
          <p:nvPr>
            <p:ph type="pic" sz="quarter" idx="13"/>
          </p:nvPr>
        </p:nvSpPr>
        <p:spPr>
          <a:xfrm>
            <a:off x="-3" y="-1"/>
            <a:ext cx="12192003" cy="3230219"/>
          </a:xfrm>
        </p:spPr>
        <p:txBody>
          <a:bodyPr rtlCol="0">
            <a:normAutofit/>
          </a:bodyPr>
          <a:lstStyle>
            <a:lvl1pPr marL="0" indent="0">
              <a:buNone/>
              <a:defRPr sz="1000">
                <a:latin typeface="Lato Light"/>
                <a:cs typeface="Lato Light"/>
              </a:defRPr>
            </a:lvl1pPr>
          </a:lstStyle>
          <a:p>
            <a:pPr lvl="0"/>
            <a:endParaRPr lang="en-US" noProof="0" dirty="0"/>
          </a:p>
        </p:txBody>
      </p:sp>
      <p:sp>
        <p:nvSpPr>
          <p:cNvPr id="31" name="Picture Placeholder 2"/>
          <p:cNvSpPr>
            <a:spLocks noGrp="1" noChangeAspect="1"/>
          </p:cNvSpPr>
          <p:nvPr>
            <p:ph type="pic" sz="quarter" idx="11"/>
          </p:nvPr>
        </p:nvSpPr>
        <p:spPr>
          <a:xfrm>
            <a:off x="1535889" y="1233378"/>
            <a:ext cx="2360858" cy="4225173"/>
          </a:xfrm>
        </p:spPr>
        <p:txBody>
          <a:bodyPr rtlCol="0">
            <a:normAutofit/>
          </a:bodyPr>
          <a:lstStyle>
            <a:lvl1pPr marL="0" indent="0">
              <a:buNone/>
              <a:defRPr sz="1000">
                <a:latin typeface="Lato Light"/>
                <a:cs typeface="Lato Light"/>
              </a:defRPr>
            </a:lvl1pPr>
          </a:lstStyle>
          <a:p>
            <a:pPr lvl="0"/>
            <a:endParaRPr lang="en-US" noProof="0" dirty="0"/>
          </a:p>
        </p:txBody>
      </p:sp>
    </p:spTree>
    <p:extLst>
      <p:ext uri="{BB962C8B-B14F-4D97-AF65-F5344CB8AC3E}">
        <p14:creationId xmlns:p14="http://schemas.microsoft.com/office/powerpoint/2010/main" val="263397427"/>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Portfolio-2">
    <p:spTree>
      <p:nvGrpSpPr>
        <p:cNvPr id="1" name=""/>
        <p:cNvGrpSpPr/>
        <p:nvPr/>
      </p:nvGrpSpPr>
      <p:grpSpPr>
        <a:xfrm>
          <a:off x="0" y="0"/>
          <a:ext cx="0" cy="0"/>
          <a:chOff x="0" y="0"/>
          <a:chExt cx="0" cy="0"/>
        </a:xfrm>
      </p:grpSpPr>
      <p:sp>
        <p:nvSpPr>
          <p:cNvPr id="15" name="Picture Placeholder 13"/>
          <p:cNvSpPr>
            <a:spLocks noGrp="1"/>
          </p:cNvSpPr>
          <p:nvPr>
            <p:ph type="pic" sz="quarter" idx="11"/>
          </p:nvPr>
        </p:nvSpPr>
        <p:spPr>
          <a:xfrm>
            <a:off x="3785657" y="1625400"/>
            <a:ext cx="2317411" cy="2315293"/>
          </a:xfrm>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17" name="Picture Placeholder 13"/>
          <p:cNvSpPr>
            <a:spLocks noGrp="1"/>
          </p:cNvSpPr>
          <p:nvPr>
            <p:ph type="pic" sz="quarter" idx="13"/>
          </p:nvPr>
        </p:nvSpPr>
        <p:spPr>
          <a:xfrm>
            <a:off x="6169719" y="1614260"/>
            <a:ext cx="4695167" cy="4634299"/>
          </a:xfrm>
          <a:effectLst/>
        </p:spPr>
        <p:txBody>
          <a:bodyPr>
            <a:normAutofit/>
          </a:bodyPr>
          <a:lstStyle>
            <a:lvl1pPr marL="0" indent="0">
              <a:buNone/>
              <a:defRPr sz="2100">
                <a:ln>
                  <a:noFill/>
                </a:ln>
                <a:solidFill>
                  <a:schemeClr val="bg1">
                    <a:lumMod val="85000"/>
                  </a:schemeClr>
                </a:solidFill>
              </a:defRPr>
            </a:lvl1pPr>
          </a:lstStyle>
          <a:p>
            <a:endParaRPr lang="en-US" dirty="0"/>
          </a:p>
        </p:txBody>
      </p:sp>
      <p:sp>
        <p:nvSpPr>
          <p:cNvPr id="13" name="Picture Placeholder 13"/>
          <p:cNvSpPr>
            <a:spLocks noGrp="1"/>
          </p:cNvSpPr>
          <p:nvPr>
            <p:ph type="pic" sz="quarter" idx="16"/>
          </p:nvPr>
        </p:nvSpPr>
        <p:spPr>
          <a:xfrm>
            <a:off x="1397693" y="3933267"/>
            <a:ext cx="2317411" cy="2315295"/>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58623717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Portfolio-4">
    <p:spTree>
      <p:nvGrpSpPr>
        <p:cNvPr id="1" name=""/>
        <p:cNvGrpSpPr/>
        <p:nvPr/>
      </p:nvGrpSpPr>
      <p:grpSpPr>
        <a:xfrm>
          <a:off x="0" y="0"/>
          <a:ext cx="0" cy="0"/>
          <a:chOff x="0" y="0"/>
          <a:chExt cx="0" cy="0"/>
        </a:xfrm>
      </p:grpSpPr>
      <p:sp>
        <p:nvSpPr>
          <p:cNvPr id="13" name="Picture Placeholder 12"/>
          <p:cNvSpPr>
            <a:spLocks noGrp="1" noChangeAspect="1"/>
          </p:cNvSpPr>
          <p:nvPr>
            <p:ph type="pic" sz="quarter" idx="10"/>
          </p:nvPr>
        </p:nvSpPr>
        <p:spPr>
          <a:xfrm>
            <a:off x="1253394" y="1433102"/>
            <a:ext cx="2395728" cy="2395728"/>
          </a:xfrm>
        </p:spPr>
        <p:txBody>
          <a:bodyPr>
            <a:normAutofit/>
          </a:bodyPr>
          <a:lstStyle>
            <a:lvl1pPr>
              <a:defRPr sz="1400"/>
            </a:lvl1pPr>
          </a:lstStyle>
          <a:p>
            <a:endParaRPr lang="en-US" dirty="0"/>
          </a:p>
        </p:txBody>
      </p:sp>
      <p:sp>
        <p:nvSpPr>
          <p:cNvPr id="32" name="Picture Placeholder 12"/>
          <p:cNvSpPr>
            <a:spLocks noGrp="1" noChangeAspect="1"/>
          </p:cNvSpPr>
          <p:nvPr>
            <p:ph type="pic" sz="quarter" idx="11"/>
          </p:nvPr>
        </p:nvSpPr>
        <p:spPr>
          <a:xfrm>
            <a:off x="3655472" y="1427613"/>
            <a:ext cx="2395728" cy="2395728"/>
          </a:xfrm>
        </p:spPr>
        <p:txBody>
          <a:bodyPr>
            <a:normAutofit/>
          </a:bodyPr>
          <a:lstStyle>
            <a:lvl1pPr>
              <a:defRPr sz="1400"/>
            </a:lvl1pPr>
          </a:lstStyle>
          <a:p>
            <a:endParaRPr lang="en-US" dirty="0"/>
          </a:p>
        </p:txBody>
      </p:sp>
      <p:sp>
        <p:nvSpPr>
          <p:cNvPr id="33" name="Picture Placeholder 12"/>
          <p:cNvSpPr>
            <a:spLocks noGrp="1" noChangeAspect="1"/>
          </p:cNvSpPr>
          <p:nvPr>
            <p:ph type="pic" sz="quarter" idx="12"/>
          </p:nvPr>
        </p:nvSpPr>
        <p:spPr>
          <a:xfrm>
            <a:off x="6057550" y="1427613"/>
            <a:ext cx="2395728" cy="2395728"/>
          </a:xfrm>
        </p:spPr>
        <p:txBody>
          <a:bodyPr>
            <a:normAutofit/>
          </a:bodyPr>
          <a:lstStyle>
            <a:lvl1pPr>
              <a:defRPr sz="1400"/>
            </a:lvl1pPr>
          </a:lstStyle>
          <a:p>
            <a:endParaRPr lang="en-US" dirty="0"/>
          </a:p>
        </p:txBody>
      </p:sp>
      <p:sp>
        <p:nvSpPr>
          <p:cNvPr id="34" name="Picture Placeholder 12"/>
          <p:cNvSpPr>
            <a:spLocks noGrp="1" noChangeAspect="1"/>
          </p:cNvSpPr>
          <p:nvPr>
            <p:ph type="pic" sz="quarter" idx="13"/>
          </p:nvPr>
        </p:nvSpPr>
        <p:spPr>
          <a:xfrm>
            <a:off x="8459628" y="1427613"/>
            <a:ext cx="2395728" cy="2395728"/>
          </a:xfrm>
        </p:spPr>
        <p:txBody>
          <a:bodyPr>
            <a:normAutofit/>
          </a:bodyPr>
          <a:lstStyle>
            <a:lvl1pPr>
              <a:defRPr sz="1400"/>
            </a:lvl1pPr>
          </a:lstStyle>
          <a:p>
            <a:endParaRPr lang="en-US" dirty="0"/>
          </a:p>
        </p:txBody>
      </p:sp>
      <p:sp>
        <p:nvSpPr>
          <p:cNvPr id="35" name="Picture Placeholder 12"/>
          <p:cNvSpPr>
            <a:spLocks noGrp="1" noChangeAspect="1"/>
          </p:cNvSpPr>
          <p:nvPr>
            <p:ph type="pic" sz="quarter" idx="14"/>
          </p:nvPr>
        </p:nvSpPr>
        <p:spPr>
          <a:xfrm>
            <a:off x="1253394" y="3833722"/>
            <a:ext cx="2395728" cy="2395728"/>
          </a:xfrm>
        </p:spPr>
        <p:txBody>
          <a:bodyPr>
            <a:normAutofit/>
          </a:bodyPr>
          <a:lstStyle>
            <a:lvl1pPr>
              <a:defRPr sz="1400"/>
            </a:lvl1pPr>
          </a:lstStyle>
          <a:p>
            <a:endParaRPr lang="en-US" dirty="0"/>
          </a:p>
        </p:txBody>
      </p:sp>
      <p:sp>
        <p:nvSpPr>
          <p:cNvPr id="36" name="Picture Placeholder 12"/>
          <p:cNvSpPr>
            <a:spLocks noGrp="1" noChangeAspect="1"/>
          </p:cNvSpPr>
          <p:nvPr>
            <p:ph type="pic" sz="quarter" idx="15"/>
          </p:nvPr>
        </p:nvSpPr>
        <p:spPr>
          <a:xfrm>
            <a:off x="3655472" y="3839778"/>
            <a:ext cx="2395728" cy="2395728"/>
          </a:xfrm>
        </p:spPr>
        <p:txBody>
          <a:bodyPr>
            <a:normAutofit/>
          </a:bodyPr>
          <a:lstStyle>
            <a:lvl1pPr>
              <a:defRPr sz="1400"/>
            </a:lvl1pPr>
          </a:lstStyle>
          <a:p>
            <a:endParaRPr lang="en-US" dirty="0"/>
          </a:p>
        </p:txBody>
      </p:sp>
      <p:sp>
        <p:nvSpPr>
          <p:cNvPr id="37" name="Picture Placeholder 12"/>
          <p:cNvSpPr>
            <a:spLocks noGrp="1" noChangeAspect="1"/>
          </p:cNvSpPr>
          <p:nvPr>
            <p:ph type="pic" sz="quarter" idx="16"/>
          </p:nvPr>
        </p:nvSpPr>
        <p:spPr>
          <a:xfrm>
            <a:off x="6057550" y="3839778"/>
            <a:ext cx="2395728" cy="2395728"/>
          </a:xfrm>
        </p:spPr>
        <p:txBody>
          <a:bodyPr>
            <a:normAutofit/>
          </a:bodyPr>
          <a:lstStyle>
            <a:lvl1pPr>
              <a:defRPr sz="1400"/>
            </a:lvl1pPr>
          </a:lstStyle>
          <a:p>
            <a:endParaRPr lang="en-US" dirty="0"/>
          </a:p>
        </p:txBody>
      </p:sp>
      <p:sp>
        <p:nvSpPr>
          <p:cNvPr id="38" name="Picture Placeholder 12"/>
          <p:cNvSpPr>
            <a:spLocks noGrp="1" noChangeAspect="1"/>
          </p:cNvSpPr>
          <p:nvPr>
            <p:ph type="pic" sz="quarter" idx="17"/>
          </p:nvPr>
        </p:nvSpPr>
        <p:spPr>
          <a:xfrm>
            <a:off x="8459628" y="3839778"/>
            <a:ext cx="2395728" cy="2395728"/>
          </a:xfrm>
        </p:spPr>
        <p:txBody>
          <a:bodyPr>
            <a:normAutofit/>
          </a:bodyPr>
          <a:lstStyle>
            <a:lvl1pPr>
              <a:defRPr sz="1400"/>
            </a:lvl1pPr>
          </a:lstStyle>
          <a:p>
            <a:endParaRPr lang="en-US" dirty="0"/>
          </a:p>
        </p:txBody>
      </p:sp>
    </p:spTree>
    <p:extLst>
      <p:ext uri="{BB962C8B-B14F-4D97-AF65-F5344CB8AC3E}">
        <p14:creationId xmlns:p14="http://schemas.microsoft.com/office/powerpoint/2010/main" val="323365910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Portfolio-5">
    <p:spTree>
      <p:nvGrpSpPr>
        <p:cNvPr id="1" name=""/>
        <p:cNvGrpSpPr/>
        <p:nvPr/>
      </p:nvGrpSpPr>
      <p:grpSpPr>
        <a:xfrm>
          <a:off x="0" y="0"/>
          <a:ext cx="0" cy="0"/>
          <a:chOff x="0" y="0"/>
          <a:chExt cx="0" cy="0"/>
        </a:xfrm>
      </p:grpSpPr>
      <p:sp>
        <p:nvSpPr>
          <p:cNvPr id="14" name="Picture Placeholder 13"/>
          <p:cNvSpPr>
            <a:spLocks noGrp="1"/>
          </p:cNvSpPr>
          <p:nvPr>
            <p:ph type="pic" sz="quarter" idx="10" hasCustomPrompt="1"/>
          </p:nvPr>
        </p:nvSpPr>
        <p:spPr>
          <a:xfrm>
            <a:off x="1811582" y="1723565"/>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5" name="Picture Placeholder 13"/>
          <p:cNvSpPr>
            <a:spLocks noGrp="1"/>
          </p:cNvSpPr>
          <p:nvPr>
            <p:ph type="pic" sz="quarter" idx="11" hasCustomPrompt="1"/>
          </p:nvPr>
        </p:nvSpPr>
        <p:spPr>
          <a:xfrm>
            <a:off x="4915403" y="1723565"/>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7" name="Picture Placeholder 13"/>
          <p:cNvSpPr>
            <a:spLocks noGrp="1"/>
          </p:cNvSpPr>
          <p:nvPr>
            <p:ph type="pic" sz="quarter" idx="12" hasCustomPrompt="1"/>
          </p:nvPr>
        </p:nvSpPr>
        <p:spPr>
          <a:xfrm>
            <a:off x="8019222" y="1723565"/>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3" name="Picture Placeholder 13"/>
          <p:cNvSpPr>
            <a:spLocks noGrp="1"/>
          </p:cNvSpPr>
          <p:nvPr>
            <p:ph type="pic" sz="quarter" idx="13" hasCustomPrompt="1"/>
          </p:nvPr>
        </p:nvSpPr>
        <p:spPr>
          <a:xfrm>
            <a:off x="3408155" y="3836202"/>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
        <p:nvSpPr>
          <p:cNvPr id="16" name="Picture Placeholder 13"/>
          <p:cNvSpPr>
            <a:spLocks noGrp="1"/>
          </p:cNvSpPr>
          <p:nvPr>
            <p:ph type="pic" sz="quarter" idx="14" hasCustomPrompt="1"/>
          </p:nvPr>
        </p:nvSpPr>
        <p:spPr>
          <a:xfrm>
            <a:off x="6511974" y="3836202"/>
            <a:ext cx="2357967" cy="2355851"/>
          </a:xfrm>
          <a:prstGeom prst="ellipse">
            <a:avLst/>
          </a:prstGeom>
        </p:spPr>
        <p:txBody>
          <a:bodyPr/>
          <a:lstStyle>
            <a:lvl1pPr marL="0" marR="0" indent="0" algn="l" defTabSz="91421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r>
              <a:rPr lang="en-US" dirty="0"/>
              <a:t>Drag  Your Picture Here</a:t>
            </a:r>
          </a:p>
          <a:p>
            <a:endParaRPr lang="en-US" dirty="0"/>
          </a:p>
        </p:txBody>
      </p:sp>
    </p:spTree>
    <p:extLst>
      <p:ext uri="{BB962C8B-B14F-4D97-AF65-F5344CB8AC3E}">
        <p14:creationId xmlns:p14="http://schemas.microsoft.com/office/powerpoint/2010/main" val="85275813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portfolio-7">
    <p:spTree>
      <p:nvGrpSpPr>
        <p:cNvPr id="1" name=""/>
        <p:cNvGrpSpPr/>
        <p:nvPr/>
      </p:nvGrpSpPr>
      <p:grpSpPr>
        <a:xfrm>
          <a:off x="0" y="0"/>
          <a:ext cx="0" cy="0"/>
          <a:chOff x="0" y="0"/>
          <a:chExt cx="0" cy="0"/>
        </a:xfrm>
      </p:grpSpPr>
      <p:sp>
        <p:nvSpPr>
          <p:cNvPr id="17" name="Picture Placeholder 12"/>
          <p:cNvSpPr>
            <a:spLocks noGrp="1"/>
          </p:cNvSpPr>
          <p:nvPr>
            <p:ph type="pic" sz="quarter" idx="14"/>
          </p:nvPr>
        </p:nvSpPr>
        <p:spPr>
          <a:xfrm>
            <a:off x="837773" y="2440695"/>
            <a:ext cx="4064678" cy="3824637"/>
          </a:xfrm>
        </p:spPr>
        <p:txBody>
          <a:bodyPr>
            <a:normAutofit/>
          </a:bodyPr>
          <a:lstStyle>
            <a:lvl1pPr>
              <a:defRPr sz="1400"/>
            </a:lvl1pPr>
          </a:lstStyle>
          <a:p>
            <a:endParaRPr lang="en-US" dirty="0"/>
          </a:p>
        </p:txBody>
      </p:sp>
      <p:sp>
        <p:nvSpPr>
          <p:cNvPr id="18" name="Picture Placeholder 12"/>
          <p:cNvSpPr>
            <a:spLocks noGrp="1"/>
          </p:cNvSpPr>
          <p:nvPr>
            <p:ph type="pic" sz="quarter" idx="15"/>
          </p:nvPr>
        </p:nvSpPr>
        <p:spPr>
          <a:xfrm>
            <a:off x="4898177" y="4353014"/>
            <a:ext cx="2144481" cy="1912319"/>
          </a:xfrm>
        </p:spPr>
        <p:txBody>
          <a:bodyPr>
            <a:normAutofit/>
          </a:bodyPr>
          <a:lstStyle>
            <a:lvl1pPr>
              <a:defRPr sz="1400"/>
            </a:lvl1pPr>
          </a:lstStyle>
          <a:p>
            <a:endParaRPr lang="en-US" dirty="0"/>
          </a:p>
        </p:txBody>
      </p:sp>
      <p:sp>
        <p:nvSpPr>
          <p:cNvPr id="19" name="Picture Placeholder 12"/>
          <p:cNvSpPr>
            <a:spLocks noGrp="1"/>
          </p:cNvSpPr>
          <p:nvPr>
            <p:ph type="pic" sz="quarter" idx="16"/>
          </p:nvPr>
        </p:nvSpPr>
        <p:spPr>
          <a:xfrm>
            <a:off x="7033110" y="4353014"/>
            <a:ext cx="2144481" cy="1912319"/>
          </a:xfrm>
        </p:spPr>
        <p:txBody>
          <a:bodyPr>
            <a:normAutofit/>
          </a:bodyPr>
          <a:lstStyle>
            <a:lvl1pPr>
              <a:defRPr sz="1400"/>
            </a:lvl1pPr>
          </a:lstStyle>
          <a:p>
            <a:endParaRPr lang="en-US" dirty="0"/>
          </a:p>
        </p:txBody>
      </p:sp>
      <p:sp>
        <p:nvSpPr>
          <p:cNvPr id="20" name="Picture Placeholder 12"/>
          <p:cNvSpPr>
            <a:spLocks noGrp="1"/>
          </p:cNvSpPr>
          <p:nvPr>
            <p:ph type="pic" sz="quarter" idx="17"/>
          </p:nvPr>
        </p:nvSpPr>
        <p:spPr>
          <a:xfrm>
            <a:off x="9161771" y="4353014"/>
            <a:ext cx="2144481" cy="1912319"/>
          </a:xfrm>
        </p:spPr>
        <p:txBody>
          <a:bodyPr>
            <a:normAutofit/>
          </a:bodyPr>
          <a:lstStyle>
            <a:lvl1pPr>
              <a:defRPr sz="1400"/>
            </a:lvl1pPr>
          </a:lstStyle>
          <a:p>
            <a:endParaRPr lang="en-US" dirty="0"/>
          </a:p>
        </p:txBody>
      </p:sp>
    </p:spTree>
    <p:extLst>
      <p:ext uri="{BB962C8B-B14F-4D97-AF65-F5344CB8AC3E}">
        <p14:creationId xmlns:p14="http://schemas.microsoft.com/office/powerpoint/2010/main" val="41718684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_Big_Picture_place-holder">
  <p:cSld name="1_Big_Picture_place-holder">
    <p:spTree>
      <p:nvGrpSpPr>
        <p:cNvPr id="1" name="Shape 46"/>
        <p:cNvGrpSpPr/>
        <p:nvPr/>
      </p:nvGrpSpPr>
      <p:grpSpPr>
        <a:xfrm>
          <a:off x="0" y="0"/>
          <a:ext cx="0" cy="0"/>
          <a:chOff x="0" y="0"/>
          <a:chExt cx="0" cy="0"/>
        </a:xfrm>
      </p:grpSpPr>
      <p:sp>
        <p:nvSpPr>
          <p:cNvPr id="47" name="Google Shape;47;p15"/>
          <p:cNvSpPr>
            <a:spLocks noGrp="1"/>
          </p:cNvSpPr>
          <p:nvPr>
            <p:ph type="pic" idx="2"/>
          </p:nvPr>
        </p:nvSpPr>
        <p:spPr>
          <a:xfrm>
            <a:off x="0" y="-1"/>
            <a:ext cx="12203143" cy="685800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3_Mission_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1993246"/>
            <a:ext cx="4058337" cy="2635316"/>
          </a:xfrm>
        </p:spPr>
      </p:sp>
      <p:sp>
        <p:nvSpPr>
          <p:cNvPr id="4" name="Picture Placeholder 3"/>
          <p:cNvSpPr>
            <a:spLocks noGrp="1"/>
          </p:cNvSpPr>
          <p:nvPr>
            <p:ph type="pic" sz="quarter" idx="11"/>
          </p:nvPr>
        </p:nvSpPr>
        <p:spPr>
          <a:xfrm>
            <a:off x="8116673" y="1993246"/>
            <a:ext cx="4059266" cy="2635316"/>
          </a:xfrm>
        </p:spPr>
      </p:sp>
    </p:spTree>
    <p:extLst>
      <p:ext uri="{BB962C8B-B14F-4D97-AF65-F5344CB8AC3E}">
        <p14:creationId xmlns:p14="http://schemas.microsoft.com/office/powerpoint/2010/main" val="249074270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Slides">
    <p:bg>
      <p:bgPr>
        <a:solidFill>
          <a:srgbClr val="19232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87999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ne_vs_app">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3998930" y="2028992"/>
            <a:ext cx="1405499" cy="2482667"/>
          </a:xfrm>
        </p:spPr>
        <p:txBody>
          <a:bodyPr>
            <a:normAutofit/>
          </a:bodyPr>
          <a:lstStyle>
            <a:lvl1pPr marL="0" indent="0">
              <a:buNone/>
              <a:defRPr sz="1400">
                <a:solidFill>
                  <a:schemeClr val="tx1">
                    <a:lumMod val="50000"/>
                    <a:lumOff val="50000"/>
                  </a:schemeClr>
                </a:solidFill>
              </a:defRPr>
            </a:lvl1pPr>
          </a:lstStyle>
          <a:p>
            <a:endParaRPr lang="en-US" dirty="0"/>
          </a:p>
        </p:txBody>
      </p:sp>
      <p:sp>
        <p:nvSpPr>
          <p:cNvPr id="9" name="Picture Placeholder 9"/>
          <p:cNvSpPr>
            <a:spLocks noGrp="1"/>
          </p:cNvSpPr>
          <p:nvPr>
            <p:ph type="pic" sz="quarter" idx="11"/>
          </p:nvPr>
        </p:nvSpPr>
        <p:spPr>
          <a:xfrm>
            <a:off x="6818152" y="2051272"/>
            <a:ext cx="1405499" cy="2482667"/>
          </a:xfrm>
        </p:spPr>
        <p:txBody>
          <a:bodyPr>
            <a:normAutofit/>
          </a:bodyPr>
          <a:lstStyle>
            <a:lvl1pPr marL="0" indent="0">
              <a:buNone/>
              <a:defRPr sz="14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5144136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App Design">
    <p:spTree>
      <p:nvGrpSpPr>
        <p:cNvPr id="1" name=""/>
        <p:cNvGrpSpPr/>
        <p:nvPr/>
      </p:nvGrpSpPr>
      <p:grpSpPr>
        <a:xfrm>
          <a:off x="0" y="0"/>
          <a:ext cx="0" cy="0"/>
          <a:chOff x="0" y="0"/>
          <a:chExt cx="0" cy="0"/>
        </a:xfrm>
      </p:grpSpPr>
      <p:sp>
        <p:nvSpPr>
          <p:cNvPr id="7" name="Picture Placeholder 9"/>
          <p:cNvSpPr>
            <a:spLocks noGrp="1"/>
          </p:cNvSpPr>
          <p:nvPr>
            <p:ph type="pic" sz="quarter" idx="10"/>
          </p:nvPr>
        </p:nvSpPr>
        <p:spPr>
          <a:xfrm>
            <a:off x="5269249" y="2328240"/>
            <a:ext cx="1669402" cy="2974353"/>
          </a:xfrm>
        </p:spPr>
        <p:txBody>
          <a:bodyPr>
            <a:normAutofit/>
          </a:bodyPr>
          <a:lstStyle>
            <a:lvl1pPr marL="0" indent="0">
              <a:buNone/>
              <a:defRPr sz="14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78437259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Portfolio Two">
    <p:spTree>
      <p:nvGrpSpPr>
        <p:cNvPr id="1" name=""/>
        <p:cNvGrpSpPr/>
        <p:nvPr/>
      </p:nvGrpSpPr>
      <p:grpSpPr>
        <a:xfrm>
          <a:off x="0" y="0"/>
          <a:ext cx="0" cy="0"/>
          <a:chOff x="0" y="0"/>
          <a:chExt cx="0" cy="0"/>
        </a:xfrm>
      </p:grpSpPr>
      <p:sp>
        <p:nvSpPr>
          <p:cNvPr id="37" name="Picture Placeholder 13"/>
          <p:cNvSpPr>
            <a:spLocks noGrp="1" noChangeAspect="1"/>
          </p:cNvSpPr>
          <p:nvPr>
            <p:ph type="pic" sz="quarter" idx="15"/>
          </p:nvPr>
        </p:nvSpPr>
        <p:spPr>
          <a:xfrm>
            <a:off x="1159821" y="15240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38" name="Picture Placeholder 13"/>
          <p:cNvSpPr>
            <a:spLocks noGrp="1" noChangeAspect="1"/>
          </p:cNvSpPr>
          <p:nvPr>
            <p:ph type="pic" sz="quarter" idx="16"/>
          </p:nvPr>
        </p:nvSpPr>
        <p:spPr>
          <a:xfrm>
            <a:off x="2322101" y="15240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0" name="Picture Placeholder 13"/>
          <p:cNvSpPr>
            <a:spLocks noGrp="1" noChangeAspect="1"/>
          </p:cNvSpPr>
          <p:nvPr>
            <p:ph type="pic" sz="quarter" idx="18"/>
          </p:nvPr>
        </p:nvSpPr>
        <p:spPr>
          <a:xfrm>
            <a:off x="1159821" y="26852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1" name="Picture Placeholder 13"/>
          <p:cNvSpPr>
            <a:spLocks noGrp="1" noChangeAspect="1"/>
          </p:cNvSpPr>
          <p:nvPr>
            <p:ph type="pic" sz="quarter" idx="19"/>
          </p:nvPr>
        </p:nvSpPr>
        <p:spPr>
          <a:xfrm>
            <a:off x="2322101" y="26852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2" name="Picture Placeholder 13"/>
          <p:cNvSpPr>
            <a:spLocks noGrp="1" noChangeAspect="1"/>
          </p:cNvSpPr>
          <p:nvPr>
            <p:ph type="pic" sz="quarter" idx="20"/>
          </p:nvPr>
        </p:nvSpPr>
        <p:spPr>
          <a:xfrm>
            <a:off x="1155467" y="385332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3" name="Picture Placeholder 13"/>
          <p:cNvSpPr>
            <a:spLocks noGrp="1" noChangeAspect="1"/>
          </p:cNvSpPr>
          <p:nvPr>
            <p:ph type="pic" sz="quarter" idx="21"/>
          </p:nvPr>
        </p:nvSpPr>
        <p:spPr>
          <a:xfrm>
            <a:off x="2322101" y="385332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4" name="Picture Placeholder 13"/>
          <p:cNvSpPr>
            <a:spLocks noGrp="1" noChangeAspect="1"/>
          </p:cNvSpPr>
          <p:nvPr>
            <p:ph type="pic" sz="quarter" idx="22"/>
          </p:nvPr>
        </p:nvSpPr>
        <p:spPr>
          <a:xfrm>
            <a:off x="3484381" y="385332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5" name="Picture Placeholder 13"/>
          <p:cNvSpPr>
            <a:spLocks noGrp="1" noChangeAspect="1"/>
          </p:cNvSpPr>
          <p:nvPr>
            <p:ph type="pic" sz="quarter" idx="23"/>
          </p:nvPr>
        </p:nvSpPr>
        <p:spPr>
          <a:xfrm>
            <a:off x="1155467" y="501455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6" name="Picture Placeholder 13"/>
          <p:cNvSpPr>
            <a:spLocks noGrp="1" noChangeAspect="1"/>
          </p:cNvSpPr>
          <p:nvPr>
            <p:ph type="pic" sz="quarter" idx="24"/>
          </p:nvPr>
        </p:nvSpPr>
        <p:spPr>
          <a:xfrm>
            <a:off x="2322101" y="501455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7" name="Picture Placeholder 13"/>
          <p:cNvSpPr>
            <a:spLocks noGrp="1" noChangeAspect="1"/>
          </p:cNvSpPr>
          <p:nvPr>
            <p:ph type="pic" sz="quarter" idx="25"/>
          </p:nvPr>
        </p:nvSpPr>
        <p:spPr>
          <a:xfrm>
            <a:off x="3484381" y="501455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8" name="Picture Placeholder 13"/>
          <p:cNvSpPr>
            <a:spLocks noGrp="1" noChangeAspect="1"/>
          </p:cNvSpPr>
          <p:nvPr>
            <p:ph type="pic" sz="quarter" idx="26"/>
          </p:nvPr>
        </p:nvSpPr>
        <p:spPr>
          <a:xfrm>
            <a:off x="3482768" y="15240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9" name="Picture Placeholder 13"/>
          <p:cNvSpPr>
            <a:spLocks noGrp="1" noChangeAspect="1"/>
          </p:cNvSpPr>
          <p:nvPr>
            <p:ph type="pic" sz="quarter" idx="27"/>
          </p:nvPr>
        </p:nvSpPr>
        <p:spPr>
          <a:xfrm>
            <a:off x="4649403" y="15240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1" name="Picture Placeholder 13"/>
          <p:cNvSpPr>
            <a:spLocks noGrp="1" noChangeAspect="1"/>
          </p:cNvSpPr>
          <p:nvPr>
            <p:ph type="pic" sz="quarter" idx="29"/>
          </p:nvPr>
        </p:nvSpPr>
        <p:spPr>
          <a:xfrm>
            <a:off x="3482768" y="26852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2" name="Picture Placeholder 13"/>
          <p:cNvSpPr>
            <a:spLocks noGrp="1" noChangeAspect="1"/>
          </p:cNvSpPr>
          <p:nvPr>
            <p:ph type="pic" sz="quarter" idx="30"/>
          </p:nvPr>
        </p:nvSpPr>
        <p:spPr>
          <a:xfrm>
            <a:off x="4649403" y="26852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4" name="Picture Placeholder 13"/>
          <p:cNvSpPr>
            <a:spLocks noGrp="1" noChangeAspect="1"/>
          </p:cNvSpPr>
          <p:nvPr>
            <p:ph type="pic" sz="quarter" idx="32"/>
          </p:nvPr>
        </p:nvSpPr>
        <p:spPr>
          <a:xfrm>
            <a:off x="4645047" y="385332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7" name="Picture Placeholder 13"/>
          <p:cNvSpPr>
            <a:spLocks noGrp="1" noChangeAspect="1"/>
          </p:cNvSpPr>
          <p:nvPr>
            <p:ph type="pic" sz="quarter" idx="35"/>
          </p:nvPr>
        </p:nvSpPr>
        <p:spPr>
          <a:xfrm>
            <a:off x="4645047" y="501455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143984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One Service Sample">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4779434" y="4164702"/>
            <a:ext cx="1693333" cy="1693334"/>
          </a:xfrm>
        </p:spPr>
        <p:txBody>
          <a:bodyPr>
            <a:normAutofit/>
          </a:bodyPr>
          <a:lstStyle>
            <a:lvl1pPr marL="0" indent="0">
              <a:buNone/>
              <a:defRPr sz="1200"/>
            </a:lvl1pPr>
          </a:lstStyle>
          <a:p>
            <a:endParaRPr lang="en-US" dirty="0"/>
          </a:p>
        </p:txBody>
      </p:sp>
      <p:sp>
        <p:nvSpPr>
          <p:cNvPr id="18" name="Picture Placeholder 16"/>
          <p:cNvSpPr>
            <a:spLocks noGrp="1"/>
          </p:cNvSpPr>
          <p:nvPr>
            <p:ph type="pic" sz="quarter" idx="11"/>
          </p:nvPr>
        </p:nvSpPr>
        <p:spPr>
          <a:xfrm>
            <a:off x="6622815" y="4164702"/>
            <a:ext cx="1693333" cy="1693334"/>
          </a:xfrm>
        </p:spPr>
        <p:txBody>
          <a:bodyPr>
            <a:normAutofit/>
          </a:bodyPr>
          <a:lstStyle>
            <a:lvl1pPr marL="0" indent="0">
              <a:buNone/>
              <a:defRPr sz="1200"/>
            </a:lvl1pPr>
          </a:lstStyle>
          <a:p>
            <a:endParaRPr lang="en-US" dirty="0"/>
          </a:p>
        </p:txBody>
      </p:sp>
      <p:sp>
        <p:nvSpPr>
          <p:cNvPr id="19" name="Picture Placeholder 16"/>
          <p:cNvSpPr>
            <a:spLocks noGrp="1"/>
          </p:cNvSpPr>
          <p:nvPr>
            <p:ph type="pic" sz="quarter" idx="12"/>
          </p:nvPr>
        </p:nvSpPr>
        <p:spPr>
          <a:xfrm>
            <a:off x="8458039" y="4164702"/>
            <a:ext cx="2680334" cy="1693334"/>
          </a:xfrm>
        </p:spPr>
        <p:txBody>
          <a:bodyPr>
            <a:normAutofit/>
          </a:bodyPr>
          <a:lstStyle>
            <a:lvl1pPr marL="0" indent="0">
              <a:buNone/>
              <a:defRPr sz="1200"/>
            </a:lvl1pPr>
          </a:lstStyle>
          <a:p>
            <a:endParaRPr lang="en-US" dirty="0"/>
          </a:p>
        </p:txBody>
      </p:sp>
    </p:spTree>
    <p:extLst>
      <p:ext uri="{BB962C8B-B14F-4D97-AF65-F5344CB8AC3E}">
        <p14:creationId xmlns:p14="http://schemas.microsoft.com/office/powerpoint/2010/main" val="268490504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App Design 01">
    <p:spTree>
      <p:nvGrpSpPr>
        <p:cNvPr id="1" name=""/>
        <p:cNvGrpSpPr/>
        <p:nvPr/>
      </p:nvGrpSpPr>
      <p:grpSpPr>
        <a:xfrm>
          <a:off x="0" y="0"/>
          <a:ext cx="0" cy="0"/>
          <a:chOff x="0" y="0"/>
          <a:chExt cx="0" cy="0"/>
        </a:xfrm>
      </p:grpSpPr>
      <p:sp>
        <p:nvSpPr>
          <p:cNvPr id="31" name="Picture Placeholder 2"/>
          <p:cNvSpPr>
            <a:spLocks noGrp="1" noChangeAspect="1"/>
          </p:cNvSpPr>
          <p:nvPr>
            <p:ph type="pic" sz="quarter" idx="11"/>
          </p:nvPr>
        </p:nvSpPr>
        <p:spPr>
          <a:xfrm>
            <a:off x="1813397" y="1961357"/>
            <a:ext cx="2681192" cy="3602831"/>
          </a:xfrm>
        </p:spPr>
        <p:txBody>
          <a:bodyPr>
            <a:normAutofit/>
          </a:bodyPr>
          <a:lstStyle>
            <a:lvl1pPr marL="0" indent="0">
              <a:buNone/>
              <a:defRPr sz="1000">
                <a:latin typeface="Lato Light"/>
                <a:cs typeface="Lato Light"/>
              </a:defRPr>
            </a:lvl1pPr>
          </a:lstStyle>
          <a:p>
            <a:endParaRPr lang="en-US" dirty="0"/>
          </a:p>
        </p:txBody>
      </p:sp>
    </p:spTree>
    <p:extLst>
      <p:ext uri="{BB962C8B-B14F-4D97-AF65-F5344CB8AC3E}">
        <p14:creationId xmlns:p14="http://schemas.microsoft.com/office/powerpoint/2010/main" val="218845487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ices_Tablet_H">
    <p:spTree>
      <p:nvGrpSpPr>
        <p:cNvPr id="1" name=""/>
        <p:cNvGrpSpPr/>
        <p:nvPr/>
      </p:nvGrpSpPr>
      <p:grpSpPr>
        <a:xfrm>
          <a:off x="0" y="0"/>
          <a:ext cx="0" cy="0"/>
          <a:chOff x="0" y="0"/>
          <a:chExt cx="0" cy="0"/>
        </a:xfrm>
      </p:grpSpPr>
      <p:sp>
        <p:nvSpPr>
          <p:cNvPr id="34" name="Picture Placeholder 2"/>
          <p:cNvSpPr>
            <a:spLocks noGrp="1" noChangeAspect="1"/>
          </p:cNvSpPr>
          <p:nvPr>
            <p:ph type="pic" sz="quarter" idx="11"/>
          </p:nvPr>
        </p:nvSpPr>
        <p:spPr>
          <a:xfrm>
            <a:off x="3979370" y="2813511"/>
            <a:ext cx="4179946" cy="3114171"/>
          </a:xfrm>
        </p:spPr>
        <p:txBody>
          <a:bodyPr>
            <a:normAutofit/>
          </a:bodyPr>
          <a:lstStyle>
            <a:lvl1pPr marL="0" indent="0">
              <a:buNone/>
              <a:defRPr sz="1000">
                <a:latin typeface="Lato Light"/>
                <a:cs typeface="Lato Light"/>
              </a:defRPr>
            </a:lvl1pPr>
          </a:lstStyle>
          <a:p>
            <a:endParaRPr lang="en-US" dirty="0"/>
          </a:p>
        </p:txBody>
      </p:sp>
    </p:spTree>
    <p:extLst>
      <p:ext uri="{BB962C8B-B14F-4D97-AF65-F5344CB8AC3E}">
        <p14:creationId xmlns:p14="http://schemas.microsoft.com/office/powerpoint/2010/main" val="160748007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ablet-mockup">
    <p:spTree>
      <p:nvGrpSpPr>
        <p:cNvPr id="1" name=""/>
        <p:cNvGrpSpPr/>
        <p:nvPr/>
      </p:nvGrpSpPr>
      <p:grpSpPr>
        <a:xfrm>
          <a:off x="0" y="0"/>
          <a:ext cx="0" cy="0"/>
          <a:chOff x="0" y="0"/>
          <a:chExt cx="0" cy="0"/>
        </a:xfrm>
      </p:grpSpPr>
      <p:sp>
        <p:nvSpPr>
          <p:cNvPr id="26" name="Picture Placeholder 9"/>
          <p:cNvSpPr>
            <a:spLocks noGrp="1" noChangeAspect="1"/>
          </p:cNvSpPr>
          <p:nvPr>
            <p:ph type="pic" sz="quarter" idx="10"/>
          </p:nvPr>
        </p:nvSpPr>
        <p:spPr>
          <a:xfrm>
            <a:off x="2157946" y="2113523"/>
            <a:ext cx="2023339" cy="2719319"/>
          </a:xfrm>
        </p:spPr>
        <p:txBody>
          <a:bodyPr>
            <a:normAutofit/>
          </a:bodyPr>
          <a:lstStyle>
            <a:lvl1pPr marL="0" indent="0">
              <a:buNone/>
              <a:defRPr sz="1100">
                <a:solidFill>
                  <a:schemeClr val="tx1">
                    <a:lumMod val="50000"/>
                    <a:lumOff val="50000"/>
                  </a:schemeClr>
                </a:solidFill>
              </a:defRPr>
            </a:lvl1pPr>
          </a:lstStyle>
          <a:p>
            <a:endParaRPr lang="en-US" dirty="0"/>
          </a:p>
        </p:txBody>
      </p:sp>
      <p:sp>
        <p:nvSpPr>
          <p:cNvPr id="69" name="Picture Placeholder 9"/>
          <p:cNvSpPr>
            <a:spLocks noGrp="1" noChangeAspect="1"/>
          </p:cNvSpPr>
          <p:nvPr>
            <p:ph type="pic" sz="quarter" idx="11"/>
          </p:nvPr>
        </p:nvSpPr>
        <p:spPr>
          <a:xfrm>
            <a:off x="5084512" y="2115536"/>
            <a:ext cx="2020987" cy="2705568"/>
          </a:xfrm>
        </p:spPr>
        <p:txBody>
          <a:bodyPr>
            <a:normAutofit/>
          </a:bodyPr>
          <a:lstStyle>
            <a:lvl1pPr marL="0" indent="0">
              <a:buNone/>
              <a:defRPr sz="1000">
                <a:solidFill>
                  <a:schemeClr val="tx1">
                    <a:lumMod val="50000"/>
                    <a:lumOff val="50000"/>
                  </a:schemeClr>
                </a:solidFill>
              </a:defRPr>
            </a:lvl1pPr>
          </a:lstStyle>
          <a:p>
            <a:endParaRPr lang="en-US" dirty="0"/>
          </a:p>
        </p:txBody>
      </p:sp>
      <p:sp>
        <p:nvSpPr>
          <p:cNvPr id="70" name="Picture Placeholder 9"/>
          <p:cNvSpPr>
            <a:spLocks noGrp="1" noChangeAspect="1"/>
          </p:cNvSpPr>
          <p:nvPr>
            <p:ph type="pic" sz="quarter" idx="12"/>
          </p:nvPr>
        </p:nvSpPr>
        <p:spPr>
          <a:xfrm>
            <a:off x="7940439" y="2115536"/>
            <a:ext cx="2024936" cy="2705568"/>
          </a:xfrm>
        </p:spPr>
        <p:txBody>
          <a:bodyPr>
            <a:normAutofit/>
          </a:bodyPr>
          <a:lstStyle>
            <a:lvl1pPr marL="0" indent="0">
              <a:buNone/>
              <a:defRPr sz="1100">
                <a:solidFill>
                  <a:schemeClr val="tx1">
                    <a:lumMod val="50000"/>
                    <a:lumOff val="50000"/>
                  </a:schemeClr>
                </a:solidFill>
                <a:latin typeface="Lato Light"/>
                <a:cs typeface="Lato Light"/>
              </a:defRPr>
            </a:lvl1pPr>
          </a:lstStyle>
          <a:p>
            <a:endParaRPr lang="en-US" dirty="0"/>
          </a:p>
        </p:txBody>
      </p:sp>
    </p:spTree>
    <p:extLst>
      <p:ext uri="{BB962C8B-B14F-4D97-AF65-F5344CB8AC3E}">
        <p14:creationId xmlns:p14="http://schemas.microsoft.com/office/powerpoint/2010/main" val="68692336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37_Title Slide">
    <p:spTree>
      <p:nvGrpSpPr>
        <p:cNvPr id="1" name=""/>
        <p:cNvGrpSpPr/>
        <p:nvPr/>
      </p:nvGrpSpPr>
      <p:grpSpPr>
        <a:xfrm>
          <a:off x="0" y="0"/>
          <a:ext cx="0" cy="0"/>
          <a:chOff x="0" y="0"/>
          <a:chExt cx="0" cy="0"/>
        </a:xfrm>
      </p:grpSpPr>
      <p:sp>
        <p:nvSpPr>
          <p:cNvPr id="9" name="Picture Placeholder 2"/>
          <p:cNvSpPr>
            <a:spLocks noGrp="1" noChangeAspect="1"/>
          </p:cNvSpPr>
          <p:nvPr>
            <p:ph type="pic" sz="quarter" idx="25"/>
          </p:nvPr>
        </p:nvSpPr>
        <p:spPr>
          <a:xfrm>
            <a:off x="4218185" y="2054290"/>
            <a:ext cx="3340603" cy="1892739"/>
          </a:xfrm>
        </p:spPr>
        <p:txBody>
          <a:bodyPr anchor="t">
            <a:normAutofit/>
          </a:bodyPr>
          <a:lstStyle>
            <a:lvl1pPr marL="0" indent="0" algn="ctr">
              <a:buNone/>
              <a:defRPr sz="1100">
                <a:latin typeface="Lato Light"/>
                <a:cs typeface="Lato Light"/>
              </a:defRPr>
            </a:lvl1pPr>
          </a:lstStyle>
          <a:p>
            <a:endParaRPr lang="id-ID" dirty="0"/>
          </a:p>
        </p:txBody>
      </p:sp>
      <p:sp>
        <p:nvSpPr>
          <p:cNvPr id="17" name="Picture Placeholder 2"/>
          <p:cNvSpPr>
            <a:spLocks noGrp="1" noChangeAspect="1"/>
          </p:cNvSpPr>
          <p:nvPr>
            <p:ph type="pic" sz="quarter" idx="22"/>
          </p:nvPr>
        </p:nvSpPr>
        <p:spPr>
          <a:xfrm>
            <a:off x="2684333" y="3930189"/>
            <a:ext cx="458889" cy="818462"/>
          </a:xfrm>
        </p:spPr>
        <p:txBody>
          <a:bodyPr anchor="t">
            <a:normAutofit/>
          </a:bodyPr>
          <a:lstStyle>
            <a:lvl1pPr marL="0" indent="0" algn="ctr">
              <a:lnSpc>
                <a:spcPct val="50000"/>
              </a:lnSpc>
              <a:buNone/>
              <a:defRPr sz="525">
                <a:latin typeface="Lato Light"/>
                <a:cs typeface="Lato Light"/>
              </a:defRPr>
            </a:lvl1pPr>
          </a:lstStyle>
          <a:p>
            <a:endParaRPr lang="id-ID" dirty="0"/>
          </a:p>
        </p:txBody>
      </p:sp>
      <p:sp>
        <p:nvSpPr>
          <p:cNvPr id="10" name="Picture Placeholder 2"/>
          <p:cNvSpPr>
            <a:spLocks noGrp="1" noChangeAspect="1"/>
          </p:cNvSpPr>
          <p:nvPr>
            <p:ph type="pic" sz="quarter" idx="26"/>
          </p:nvPr>
        </p:nvSpPr>
        <p:spPr>
          <a:xfrm>
            <a:off x="7080920" y="3356090"/>
            <a:ext cx="2127998" cy="1356225"/>
          </a:xfrm>
        </p:spPr>
        <p:txBody>
          <a:bodyPr anchor="t">
            <a:normAutofit/>
          </a:bodyPr>
          <a:lstStyle>
            <a:lvl1pPr marL="0" indent="0" algn="ctr">
              <a:buNone/>
              <a:defRPr sz="1000">
                <a:latin typeface="Lato Light"/>
                <a:cs typeface="Lato Light"/>
              </a:defRPr>
            </a:lvl1pPr>
          </a:lstStyle>
          <a:p>
            <a:endParaRPr lang="id-ID" dirty="0"/>
          </a:p>
        </p:txBody>
      </p:sp>
      <p:sp>
        <p:nvSpPr>
          <p:cNvPr id="8" name="Picture Placeholder 2"/>
          <p:cNvSpPr>
            <a:spLocks noGrp="1" noChangeAspect="1"/>
          </p:cNvSpPr>
          <p:nvPr>
            <p:ph type="pic" sz="quarter" idx="24"/>
          </p:nvPr>
        </p:nvSpPr>
        <p:spPr>
          <a:xfrm>
            <a:off x="3321915" y="3279088"/>
            <a:ext cx="1127325" cy="1451271"/>
          </a:xfrm>
        </p:spPr>
        <p:txBody>
          <a:bodyPr anchor="t">
            <a:normAutofit/>
          </a:bodyPr>
          <a:lstStyle>
            <a:lvl1pPr marL="0" indent="0" algn="ctr">
              <a:buNone/>
              <a:defRPr sz="1000">
                <a:latin typeface="Lato Light"/>
                <a:cs typeface="Lato Light"/>
              </a:defRPr>
            </a:lvl1pPr>
          </a:lstStyle>
          <a:p>
            <a:endParaRPr lang="id-ID" dirty="0"/>
          </a:p>
        </p:txBody>
      </p:sp>
    </p:spTree>
    <p:extLst>
      <p:ext uri="{BB962C8B-B14F-4D97-AF65-F5344CB8AC3E}">
        <p14:creationId xmlns:p14="http://schemas.microsoft.com/office/powerpoint/2010/main" val="2399107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app_features">
  <p:cSld name="app_features">
    <p:spTree>
      <p:nvGrpSpPr>
        <p:cNvPr id="1" name="Shape 48"/>
        <p:cNvGrpSpPr/>
        <p:nvPr/>
      </p:nvGrpSpPr>
      <p:grpSpPr>
        <a:xfrm>
          <a:off x="0" y="0"/>
          <a:ext cx="0" cy="0"/>
          <a:chOff x="0" y="0"/>
          <a:chExt cx="0" cy="0"/>
        </a:xfrm>
      </p:grpSpPr>
      <p:sp>
        <p:nvSpPr>
          <p:cNvPr id="49" name="Google Shape;49;p16"/>
          <p:cNvSpPr>
            <a:spLocks noGrp="1"/>
          </p:cNvSpPr>
          <p:nvPr>
            <p:ph type="pic" idx="2"/>
          </p:nvPr>
        </p:nvSpPr>
        <p:spPr>
          <a:xfrm>
            <a:off x="-3" y="-1"/>
            <a:ext cx="12192003" cy="3230219"/>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50" name="Google Shape;50;p16"/>
          <p:cNvSpPr>
            <a:spLocks noGrp="1"/>
          </p:cNvSpPr>
          <p:nvPr>
            <p:ph type="pic" idx="3"/>
          </p:nvPr>
        </p:nvSpPr>
        <p:spPr>
          <a:xfrm>
            <a:off x="1535889" y="1233378"/>
            <a:ext cx="2360858" cy="4225173"/>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ices_laptop_project">
    <p:spTree>
      <p:nvGrpSpPr>
        <p:cNvPr id="1" name=""/>
        <p:cNvGrpSpPr/>
        <p:nvPr/>
      </p:nvGrpSpPr>
      <p:grpSpPr>
        <a:xfrm>
          <a:off x="0" y="0"/>
          <a:ext cx="0" cy="0"/>
          <a:chOff x="0" y="0"/>
          <a:chExt cx="0" cy="0"/>
        </a:xfrm>
      </p:grpSpPr>
      <p:sp>
        <p:nvSpPr>
          <p:cNvPr id="23" name="Picture Placeholder 2"/>
          <p:cNvSpPr>
            <a:spLocks noGrp="1" noChangeAspect="1"/>
          </p:cNvSpPr>
          <p:nvPr>
            <p:ph type="pic" sz="quarter" idx="11"/>
          </p:nvPr>
        </p:nvSpPr>
        <p:spPr>
          <a:xfrm>
            <a:off x="1093775" y="2489880"/>
            <a:ext cx="2996028" cy="1855005"/>
          </a:xfrm>
        </p:spPr>
        <p:txBody>
          <a:bodyPr>
            <a:normAutofit/>
          </a:bodyPr>
          <a:lstStyle>
            <a:lvl1pPr marL="0" indent="0">
              <a:buNone/>
              <a:defRPr sz="1000">
                <a:latin typeface="Lato Light"/>
                <a:cs typeface="Lato Light"/>
              </a:defRPr>
            </a:lvl1pPr>
          </a:lstStyle>
          <a:p>
            <a:endParaRPr lang="en-US" dirty="0"/>
          </a:p>
        </p:txBody>
      </p:sp>
    </p:spTree>
    <p:extLst>
      <p:ext uri="{BB962C8B-B14F-4D97-AF65-F5344CB8AC3E}">
        <p14:creationId xmlns:p14="http://schemas.microsoft.com/office/powerpoint/2010/main" val="41368916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Devices_laptop2_project">
    <p:spTree>
      <p:nvGrpSpPr>
        <p:cNvPr id="1" name=""/>
        <p:cNvGrpSpPr/>
        <p:nvPr/>
      </p:nvGrpSpPr>
      <p:grpSpPr>
        <a:xfrm>
          <a:off x="0" y="0"/>
          <a:ext cx="0" cy="0"/>
          <a:chOff x="0" y="0"/>
          <a:chExt cx="0" cy="0"/>
        </a:xfrm>
      </p:grpSpPr>
      <p:sp>
        <p:nvSpPr>
          <p:cNvPr id="9" name="Picture Placeholder 2"/>
          <p:cNvSpPr>
            <a:spLocks noGrp="1" noChangeAspect="1"/>
          </p:cNvSpPr>
          <p:nvPr>
            <p:ph type="pic" sz="quarter" idx="11"/>
          </p:nvPr>
        </p:nvSpPr>
        <p:spPr>
          <a:xfrm>
            <a:off x="4548154" y="3102839"/>
            <a:ext cx="2996028" cy="1855005"/>
          </a:xfrm>
        </p:spPr>
        <p:txBody>
          <a:bodyPr>
            <a:normAutofit/>
          </a:bodyPr>
          <a:lstStyle>
            <a:lvl1pPr marL="0" indent="0">
              <a:buNone/>
              <a:defRPr sz="1000">
                <a:latin typeface="Lato Light"/>
                <a:cs typeface="Lato Light"/>
              </a:defRPr>
            </a:lvl1pPr>
          </a:lstStyle>
          <a:p>
            <a:endParaRPr lang="en-US" dirty="0"/>
          </a:p>
        </p:txBody>
      </p:sp>
    </p:spTree>
    <p:extLst>
      <p:ext uri="{BB962C8B-B14F-4D97-AF65-F5344CB8AC3E}">
        <p14:creationId xmlns:p14="http://schemas.microsoft.com/office/powerpoint/2010/main" val="109326718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Portfolio Three">
    <p:spTree>
      <p:nvGrpSpPr>
        <p:cNvPr id="1" name=""/>
        <p:cNvGrpSpPr/>
        <p:nvPr/>
      </p:nvGrpSpPr>
      <p:grpSpPr>
        <a:xfrm>
          <a:off x="0" y="0"/>
          <a:ext cx="0" cy="0"/>
          <a:chOff x="0" y="0"/>
          <a:chExt cx="0" cy="0"/>
        </a:xfrm>
      </p:grpSpPr>
      <p:sp>
        <p:nvSpPr>
          <p:cNvPr id="37" name="Picture Placeholder 13"/>
          <p:cNvSpPr>
            <a:spLocks noGrp="1" noChangeAspect="1"/>
          </p:cNvSpPr>
          <p:nvPr>
            <p:ph type="pic" sz="quarter" idx="15"/>
          </p:nvPr>
        </p:nvSpPr>
        <p:spPr>
          <a:xfrm>
            <a:off x="1403896" y="14683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38" name="Picture Placeholder 13"/>
          <p:cNvSpPr>
            <a:spLocks noGrp="1" noChangeAspect="1"/>
          </p:cNvSpPr>
          <p:nvPr>
            <p:ph type="pic" sz="quarter" idx="16"/>
          </p:nvPr>
        </p:nvSpPr>
        <p:spPr>
          <a:xfrm>
            <a:off x="2566176" y="14683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0" name="Picture Placeholder 13"/>
          <p:cNvSpPr>
            <a:spLocks noGrp="1" noChangeAspect="1"/>
          </p:cNvSpPr>
          <p:nvPr>
            <p:ph type="pic" sz="quarter" idx="18"/>
          </p:nvPr>
        </p:nvSpPr>
        <p:spPr>
          <a:xfrm>
            <a:off x="1403896" y="26295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1" name="Picture Placeholder 13"/>
          <p:cNvSpPr>
            <a:spLocks noGrp="1" noChangeAspect="1"/>
          </p:cNvSpPr>
          <p:nvPr>
            <p:ph type="pic" sz="quarter" idx="19"/>
          </p:nvPr>
        </p:nvSpPr>
        <p:spPr>
          <a:xfrm>
            <a:off x="2566176" y="26295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2" name="Picture Placeholder 13"/>
          <p:cNvSpPr>
            <a:spLocks noGrp="1" noChangeAspect="1"/>
          </p:cNvSpPr>
          <p:nvPr>
            <p:ph type="pic" sz="quarter" idx="20"/>
          </p:nvPr>
        </p:nvSpPr>
        <p:spPr>
          <a:xfrm>
            <a:off x="7218037" y="146518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3" name="Picture Placeholder 13"/>
          <p:cNvSpPr>
            <a:spLocks noGrp="1" noChangeAspect="1"/>
          </p:cNvSpPr>
          <p:nvPr>
            <p:ph type="pic" sz="quarter" idx="21"/>
          </p:nvPr>
        </p:nvSpPr>
        <p:spPr>
          <a:xfrm>
            <a:off x="8384673" y="146518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4" name="Picture Placeholder 13"/>
          <p:cNvSpPr>
            <a:spLocks noGrp="1" noChangeAspect="1"/>
          </p:cNvSpPr>
          <p:nvPr>
            <p:ph type="pic" sz="quarter" idx="22"/>
          </p:nvPr>
        </p:nvSpPr>
        <p:spPr>
          <a:xfrm>
            <a:off x="9546952" y="146518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5" name="Picture Placeholder 13"/>
          <p:cNvSpPr>
            <a:spLocks noGrp="1" noChangeAspect="1"/>
          </p:cNvSpPr>
          <p:nvPr>
            <p:ph type="pic" sz="quarter" idx="23"/>
          </p:nvPr>
        </p:nvSpPr>
        <p:spPr>
          <a:xfrm>
            <a:off x="7218037" y="262641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6" name="Picture Placeholder 13"/>
          <p:cNvSpPr>
            <a:spLocks noGrp="1" noChangeAspect="1"/>
          </p:cNvSpPr>
          <p:nvPr>
            <p:ph type="pic" sz="quarter" idx="24"/>
          </p:nvPr>
        </p:nvSpPr>
        <p:spPr>
          <a:xfrm>
            <a:off x="8384673" y="262641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7" name="Picture Placeholder 13"/>
          <p:cNvSpPr>
            <a:spLocks noGrp="1" noChangeAspect="1"/>
          </p:cNvSpPr>
          <p:nvPr>
            <p:ph type="pic" sz="quarter" idx="25"/>
          </p:nvPr>
        </p:nvSpPr>
        <p:spPr>
          <a:xfrm>
            <a:off x="9546952" y="262641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8" name="Picture Placeholder 13"/>
          <p:cNvSpPr>
            <a:spLocks noGrp="1" noChangeAspect="1"/>
          </p:cNvSpPr>
          <p:nvPr>
            <p:ph type="pic" sz="quarter" idx="26"/>
          </p:nvPr>
        </p:nvSpPr>
        <p:spPr>
          <a:xfrm>
            <a:off x="3726843" y="14683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49" name="Picture Placeholder 13"/>
          <p:cNvSpPr>
            <a:spLocks noGrp="1" noChangeAspect="1"/>
          </p:cNvSpPr>
          <p:nvPr>
            <p:ph type="pic" sz="quarter" idx="27"/>
          </p:nvPr>
        </p:nvSpPr>
        <p:spPr>
          <a:xfrm>
            <a:off x="4893478" y="14683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0" name="Picture Placeholder 13"/>
          <p:cNvSpPr>
            <a:spLocks noGrp="1" noChangeAspect="1"/>
          </p:cNvSpPr>
          <p:nvPr>
            <p:ph type="pic" sz="quarter" idx="28"/>
          </p:nvPr>
        </p:nvSpPr>
        <p:spPr>
          <a:xfrm>
            <a:off x="6055758" y="1468301"/>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1" name="Picture Placeholder 13"/>
          <p:cNvSpPr>
            <a:spLocks noGrp="1" noChangeAspect="1"/>
          </p:cNvSpPr>
          <p:nvPr>
            <p:ph type="pic" sz="quarter" idx="29"/>
          </p:nvPr>
        </p:nvSpPr>
        <p:spPr>
          <a:xfrm>
            <a:off x="3726843" y="26295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2" name="Picture Placeholder 13"/>
          <p:cNvSpPr>
            <a:spLocks noGrp="1" noChangeAspect="1"/>
          </p:cNvSpPr>
          <p:nvPr>
            <p:ph type="pic" sz="quarter" idx="30"/>
          </p:nvPr>
        </p:nvSpPr>
        <p:spPr>
          <a:xfrm>
            <a:off x="4893478" y="26295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
        <p:nvSpPr>
          <p:cNvPr id="53" name="Picture Placeholder 13"/>
          <p:cNvSpPr>
            <a:spLocks noGrp="1" noChangeAspect="1"/>
          </p:cNvSpPr>
          <p:nvPr>
            <p:ph type="pic" sz="quarter" idx="31"/>
          </p:nvPr>
        </p:nvSpPr>
        <p:spPr>
          <a:xfrm>
            <a:off x="6055758" y="2629534"/>
            <a:ext cx="1146153" cy="1145107"/>
          </a:xfrm>
          <a:effectLst/>
        </p:spPr>
        <p:txBody>
          <a:bodyPr rtlCol="0">
            <a:normAutofit/>
          </a:bodyPr>
          <a:lstStyle>
            <a:lvl1pPr marL="0" indent="0">
              <a:buNone/>
              <a:defRPr sz="70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103504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placeholder to table products">
    <p:spTree>
      <p:nvGrpSpPr>
        <p:cNvPr id="1" name=""/>
        <p:cNvGrpSpPr/>
        <p:nvPr/>
      </p:nvGrpSpPr>
      <p:grpSpPr>
        <a:xfrm>
          <a:off x="0" y="0"/>
          <a:ext cx="0" cy="0"/>
          <a:chOff x="0" y="0"/>
          <a:chExt cx="0" cy="0"/>
        </a:xfrm>
      </p:grpSpPr>
      <p:sp>
        <p:nvSpPr>
          <p:cNvPr id="12" name="Picture Placeholder 2"/>
          <p:cNvSpPr>
            <a:spLocks noGrp="1" noChangeAspect="1"/>
          </p:cNvSpPr>
          <p:nvPr>
            <p:ph type="pic" sz="quarter" idx="11"/>
          </p:nvPr>
        </p:nvSpPr>
        <p:spPr>
          <a:xfrm>
            <a:off x="3499716" y="1551964"/>
            <a:ext cx="631100" cy="630936"/>
          </a:xfrm>
        </p:spPr>
        <p:txBody>
          <a:bodyPr>
            <a:normAutofit/>
          </a:bodyPr>
          <a:lstStyle>
            <a:lvl1pPr marL="0" indent="0">
              <a:buNone/>
              <a:defRPr sz="600">
                <a:latin typeface="Lato Light"/>
                <a:cs typeface="Lato Light"/>
              </a:defRPr>
            </a:lvl1pPr>
          </a:lstStyle>
          <a:p>
            <a:endParaRPr lang="en-US" dirty="0"/>
          </a:p>
        </p:txBody>
      </p:sp>
      <p:sp>
        <p:nvSpPr>
          <p:cNvPr id="14" name="Picture Placeholder 2"/>
          <p:cNvSpPr>
            <a:spLocks noGrp="1" noChangeAspect="1"/>
          </p:cNvSpPr>
          <p:nvPr>
            <p:ph type="pic" sz="quarter" idx="12"/>
          </p:nvPr>
        </p:nvSpPr>
        <p:spPr>
          <a:xfrm>
            <a:off x="5294137" y="1549660"/>
            <a:ext cx="631100" cy="630936"/>
          </a:xfrm>
        </p:spPr>
        <p:txBody>
          <a:bodyPr>
            <a:normAutofit/>
          </a:bodyPr>
          <a:lstStyle>
            <a:lvl1pPr marL="0" indent="0">
              <a:buNone/>
              <a:defRPr sz="600">
                <a:latin typeface="Lato Light"/>
                <a:cs typeface="Lato Light"/>
              </a:defRPr>
            </a:lvl1pPr>
          </a:lstStyle>
          <a:p>
            <a:endParaRPr lang="en-US" dirty="0"/>
          </a:p>
        </p:txBody>
      </p:sp>
      <p:sp>
        <p:nvSpPr>
          <p:cNvPr id="18" name="Picture Placeholder 2"/>
          <p:cNvSpPr>
            <a:spLocks noGrp="1" noChangeAspect="1"/>
          </p:cNvSpPr>
          <p:nvPr>
            <p:ph type="pic" sz="quarter" idx="13"/>
          </p:nvPr>
        </p:nvSpPr>
        <p:spPr>
          <a:xfrm>
            <a:off x="6890925" y="1551964"/>
            <a:ext cx="631100" cy="630936"/>
          </a:xfrm>
        </p:spPr>
        <p:txBody>
          <a:bodyPr>
            <a:normAutofit/>
          </a:bodyPr>
          <a:lstStyle>
            <a:lvl1pPr marL="0" indent="0">
              <a:buNone/>
              <a:defRPr sz="600">
                <a:latin typeface="Lato Light"/>
                <a:cs typeface="Lato Light"/>
              </a:defRPr>
            </a:lvl1pPr>
          </a:lstStyle>
          <a:p>
            <a:endParaRPr lang="en-US" dirty="0"/>
          </a:p>
        </p:txBody>
      </p:sp>
      <p:sp>
        <p:nvSpPr>
          <p:cNvPr id="19" name="Picture Placeholder 2"/>
          <p:cNvSpPr>
            <a:spLocks noGrp="1" noChangeAspect="1"/>
          </p:cNvSpPr>
          <p:nvPr>
            <p:ph type="pic" sz="quarter" idx="14"/>
          </p:nvPr>
        </p:nvSpPr>
        <p:spPr>
          <a:xfrm>
            <a:off x="8446508" y="1549660"/>
            <a:ext cx="631100" cy="630936"/>
          </a:xfrm>
        </p:spPr>
        <p:txBody>
          <a:bodyPr>
            <a:normAutofit/>
          </a:bodyPr>
          <a:lstStyle>
            <a:lvl1pPr marL="0" indent="0">
              <a:buNone/>
              <a:defRPr sz="600">
                <a:latin typeface="Lato Light"/>
                <a:cs typeface="Lato Light"/>
              </a:defRPr>
            </a:lvl1pPr>
          </a:lstStyle>
          <a:p>
            <a:endParaRPr lang="en-US" dirty="0"/>
          </a:p>
        </p:txBody>
      </p:sp>
      <p:sp>
        <p:nvSpPr>
          <p:cNvPr id="20" name="Picture Placeholder 2"/>
          <p:cNvSpPr>
            <a:spLocks noGrp="1" noChangeAspect="1"/>
          </p:cNvSpPr>
          <p:nvPr>
            <p:ph type="pic" sz="quarter" idx="15"/>
          </p:nvPr>
        </p:nvSpPr>
        <p:spPr>
          <a:xfrm>
            <a:off x="9899557" y="1551964"/>
            <a:ext cx="631100" cy="630936"/>
          </a:xfrm>
        </p:spPr>
        <p:txBody>
          <a:bodyPr>
            <a:normAutofit/>
          </a:bodyPr>
          <a:lstStyle>
            <a:lvl1pPr marL="0" indent="0">
              <a:buNone/>
              <a:defRPr sz="600">
                <a:latin typeface="Lato Light"/>
                <a:cs typeface="Lato Light"/>
              </a:defRPr>
            </a:lvl1pPr>
          </a:lstStyle>
          <a:p>
            <a:endParaRPr lang="en-US" dirty="0"/>
          </a:p>
        </p:txBody>
      </p:sp>
    </p:spTree>
    <p:extLst>
      <p:ext uri="{BB962C8B-B14F-4D97-AF65-F5344CB8AC3E}">
        <p14:creationId xmlns:p14="http://schemas.microsoft.com/office/powerpoint/2010/main" val="103472277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_laptop">
    <p:spTree>
      <p:nvGrpSpPr>
        <p:cNvPr id="1" name=""/>
        <p:cNvGrpSpPr/>
        <p:nvPr/>
      </p:nvGrpSpPr>
      <p:grpSpPr>
        <a:xfrm>
          <a:off x="0" y="0"/>
          <a:ext cx="0" cy="0"/>
          <a:chOff x="0" y="0"/>
          <a:chExt cx="0" cy="0"/>
        </a:xfrm>
      </p:grpSpPr>
      <p:sp>
        <p:nvSpPr>
          <p:cNvPr id="13" name="Picture Placeholder 2"/>
          <p:cNvSpPr>
            <a:spLocks noGrp="1"/>
          </p:cNvSpPr>
          <p:nvPr>
            <p:ph type="pic" sz="quarter" idx="13"/>
          </p:nvPr>
        </p:nvSpPr>
        <p:spPr>
          <a:xfrm>
            <a:off x="-3" y="-1"/>
            <a:ext cx="12192003" cy="3674270"/>
          </a:xfrm>
        </p:spPr>
        <p:txBody>
          <a:bodyPr rtlCol="0">
            <a:normAutofit/>
          </a:bodyPr>
          <a:lstStyle>
            <a:lvl1pPr marL="0" indent="0">
              <a:buNone/>
              <a:defRPr sz="1000">
                <a:latin typeface="Lato Light"/>
                <a:cs typeface="Lato Light"/>
              </a:defRPr>
            </a:lvl1pPr>
          </a:lstStyle>
          <a:p>
            <a:pPr lvl="0"/>
            <a:endParaRPr lang="en-US" noProof="0" dirty="0"/>
          </a:p>
        </p:txBody>
      </p:sp>
      <p:sp>
        <p:nvSpPr>
          <p:cNvPr id="26" name="Picture Placeholder 2"/>
          <p:cNvSpPr>
            <a:spLocks noGrp="1"/>
          </p:cNvSpPr>
          <p:nvPr>
            <p:ph type="pic" sz="quarter" idx="11"/>
          </p:nvPr>
        </p:nvSpPr>
        <p:spPr>
          <a:xfrm>
            <a:off x="4192613" y="936448"/>
            <a:ext cx="3836072" cy="2391773"/>
          </a:xfrm>
        </p:spPr>
        <p:txBody>
          <a:bodyPr rtlCol="0">
            <a:normAutofit/>
          </a:bodyPr>
          <a:lstStyle>
            <a:lvl1pPr marL="0" indent="0">
              <a:buNone/>
              <a:defRPr sz="1000">
                <a:latin typeface="Lato Light"/>
                <a:cs typeface="Lato Light"/>
              </a:defRPr>
            </a:lvl1pPr>
          </a:lstStyle>
          <a:p>
            <a:pPr lvl="0"/>
            <a:endParaRPr lang="en-US" noProof="0" dirty="0"/>
          </a:p>
        </p:txBody>
      </p:sp>
      <p:sp>
        <p:nvSpPr>
          <p:cNvPr id="27" name="Picture Placeholder 2"/>
          <p:cNvSpPr>
            <a:spLocks noGrp="1"/>
          </p:cNvSpPr>
          <p:nvPr>
            <p:ph type="pic" sz="quarter" idx="14"/>
          </p:nvPr>
        </p:nvSpPr>
        <p:spPr>
          <a:xfrm>
            <a:off x="2512991" y="1121921"/>
            <a:ext cx="1570386" cy="1882418"/>
          </a:xfrm>
        </p:spPr>
        <p:txBody>
          <a:bodyPr rtlCol="0">
            <a:normAutofit/>
          </a:bodyPr>
          <a:lstStyle>
            <a:lvl1pPr marL="0" indent="0">
              <a:buNone/>
              <a:defRPr sz="1000">
                <a:latin typeface="Lato Light"/>
                <a:cs typeface="Lato Light"/>
              </a:defRPr>
            </a:lvl1pPr>
          </a:lstStyle>
          <a:p>
            <a:pPr lvl="0"/>
            <a:endParaRPr lang="en-US" noProof="0" dirty="0"/>
          </a:p>
        </p:txBody>
      </p:sp>
      <p:sp>
        <p:nvSpPr>
          <p:cNvPr id="28" name="Picture Placeholder 2"/>
          <p:cNvSpPr>
            <a:spLocks noGrp="1"/>
          </p:cNvSpPr>
          <p:nvPr>
            <p:ph type="pic" sz="quarter" idx="15"/>
          </p:nvPr>
        </p:nvSpPr>
        <p:spPr>
          <a:xfrm>
            <a:off x="8195316" y="1110581"/>
            <a:ext cx="1604415" cy="1882418"/>
          </a:xfrm>
        </p:spPr>
        <p:txBody>
          <a:bodyPr rtlCol="0">
            <a:normAutofit/>
          </a:bodyPr>
          <a:lstStyle>
            <a:lvl1pPr marL="0" indent="0">
              <a:buNone/>
              <a:defRPr sz="1000">
                <a:latin typeface="Lato Light"/>
                <a:cs typeface="Lato Light"/>
              </a:defRPr>
            </a:lvl1pPr>
          </a:lstStyle>
          <a:p>
            <a:pPr lvl="0"/>
            <a:endParaRPr lang="en-US" noProof="0" dirty="0"/>
          </a:p>
        </p:txBody>
      </p:sp>
    </p:spTree>
    <p:extLst>
      <p:ext uri="{BB962C8B-B14F-4D97-AF65-F5344CB8AC3E}">
        <p14:creationId xmlns:p14="http://schemas.microsoft.com/office/powerpoint/2010/main" val="2213500153"/>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ext-with-picture">
    <p:spTree>
      <p:nvGrpSpPr>
        <p:cNvPr id="1" name=""/>
        <p:cNvGrpSpPr/>
        <p:nvPr/>
      </p:nvGrpSpPr>
      <p:grpSpPr>
        <a:xfrm>
          <a:off x="0" y="0"/>
          <a:ext cx="0" cy="0"/>
          <a:chOff x="0" y="0"/>
          <a:chExt cx="0" cy="0"/>
        </a:xfrm>
      </p:grpSpPr>
      <p:sp>
        <p:nvSpPr>
          <p:cNvPr id="23" name="Picture Placeholder 22"/>
          <p:cNvSpPr>
            <a:spLocks noGrp="1"/>
          </p:cNvSpPr>
          <p:nvPr>
            <p:ph type="pic" sz="quarter" idx="13"/>
          </p:nvPr>
        </p:nvSpPr>
        <p:spPr>
          <a:xfrm>
            <a:off x="864160" y="1968041"/>
            <a:ext cx="5050818" cy="3609515"/>
          </a:xfrm>
        </p:spPr>
        <p:txBody>
          <a:bodyPr>
            <a:normAutofit/>
          </a:bodyPr>
          <a:lstStyle>
            <a:lvl1pPr marL="0" indent="0">
              <a:buNone/>
              <a:defRPr sz="1600">
                <a:latin typeface="Lato Light"/>
                <a:cs typeface="Lato Light"/>
              </a:defRPr>
            </a:lvl1pPr>
          </a:lstStyle>
          <a:p>
            <a:endParaRPr lang="id-ID" dirty="0"/>
          </a:p>
        </p:txBody>
      </p:sp>
    </p:spTree>
    <p:extLst>
      <p:ext uri="{BB962C8B-B14F-4D97-AF65-F5344CB8AC3E}">
        <p14:creationId xmlns:p14="http://schemas.microsoft.com/office/powerpoint/2010/main" val="241350396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Break">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4114800"/>
          </a:xfrm>
        </p:spPr>
        <p:txBody>
          <a:bodyPr>
            <a:normAutofit/>
          </a:bodyPr>
          <a:lstStyle>
            <a:lvl1pPr>
              <a:defRPr sz="1800"/>
            </a:lvl1pPr>
          </a:lstStyle>
          <a:p>
            <a:endParaRPr lang="en-US" dirty="0"/>
          </a:p>
        </p:txBody>
      </p:sp>
    </p:spTree>
    <p:extLst>
      <p:ext uri="{BB962C8B-B14F-4D97-AF65-F5344CB8AC3E}">
        <p14:creationId xmlns:p14="http://schemas.microsoft.com/office/powerpoint/2010/main" val="211417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_Big_Picture_team-skills">
    <p:spTree>
      <p:nvGrpSpPr>
        <p:cNvPr id="1" name=""/>
        <p:cNvGrpSpPr/>
        <p:nvPr/>
      </p:nvGrpSpPr>
      <p:grpSpPr>
        <a:xfrm>
          <a:off x="0" y="0"/>
          <a:ext cx="0" cy="0"/>
          <a:chOff x="0" y="0"/>
          <a:chExt cx="0" cy="0"/>
        </a:xfrm>
      </p:grpSpPr>
      <p:sp>
        <p:nvSpPr>
          <p:cNvPr id="9" name="Picture Placeholder 22"/>
          <p:cNvSpPr>
            <a:spLocks noGrp="1"/>
          </p:cNvSpPr>
          <p:nvPr>
            <p:ph type="pic" sz="quarter" idx="13"/>
          </p:nvPr>
        </p:nvSpPr>
        <p:spPr>
          <a:xfrm>
            <a:off x="0" y="-1"/>
            <a:ext cx="12203143" cy="6858001"/>
          </a:xfrm>
        </p:spPr>
        <p:txBody>
          <a:bodyPr>
            <a:normAutofit/>
          </a:bodyPr>
          <a:lstStyle>
            <a:lvl1pPr marL="0" indent="0">
              <a:buNone/>
              <a:defRPr sz="1600">
                <a:latin typeface="Lato Light"/>
                <a:cs typeface="Lato Light"/>
              </a:defRPr>
            </a:lvl1pPr>
          </a:lstStyle>
          <a:p>
            <a:endParaRPr lang="id-ID" dirty="0"/>
          </a:p>
        </p:txBody>
      </p:sp>
      <p:sp>
        <p:nvSpPr>
          <p:cNvPr id="5" name="Picture Placeholder 22"/>
          <p:cNvSpPr>
            <a:spLocks noGrp="1"/>
          </p:cNvSpPr>
          <p:nvPr>
            <p:ph type="pic" sz="quarter" idx="14"/>
          </p:nvPr>
        </p:nvSpPr>
        <p:spPr>
          <a:xfrm>
            <a:off x="1573819" y="2261400"/>
            <a:ext cx="1641346" cy="1775114"/>
          </a:xfrm>
        </p:spPr>
        <p:txBody>
          <a:bodyPr>
            <a:normAutofit/>
          </a:bodyPr>
          <a:lstStyle>
            <a:lvl1pPr marL="0" indent="0">
              <a:buNone/>
              <a:defRPr sz="1600">
                <a:solidFill>
                  <a:schemeClr val="bg1"/>
                </a:solidFill>
                <a:latin typeface="Lato Regular"/>
                <a:cs typeface="Lato Regular"/>
              </a:defRPr>
            </a:lvl1pPr>
          </a:lstStyle>
          <a:p>
            <a:endParaRPr lang="id-ID" dirty="0"/>
          </a:p>
        </p:txBody>
      </p:sp>
    </p:spTree>
    <p:extLst>
      <p:ext uri="{BB962C8B-B14F-4D97-AF65-F5344CB8AC3E}">
        <p14:creationId xmlns:p14="http://schemas.microsoft.com/office/powerpoint/2010/main" val="216942688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3 Iphones Mockup">
    <p:spTree>
      <p:nvGrpSpPr>
        <p:cNvPr id="1" name=""/>
        <p:cNvGrpSpPr/>
        <p:nvPr/>
      </p:nvGrpSpPr>
      <p:grpSpPr>
        <a:xfrm>
          <a:off x="0" y="0"/>
          <a:ext cx="0" cy="0"/>
          <a:chOff x="0" y="0"/>
          <a:chExt cx="0" cy="0"/>
        </a:xfrm>
      </p:grpSpPr>
      <p:sp>
        <p:nvSpPr>
          <p:cNvPr id="24" name="Picture Placeholder 2"/>
          <p:cNvSpPr>
            <a:spLocks noGrp="1"/>
          </p:cNvSpPr>
          <p:nvPr>
            <p:ph type="pic" sz="quarter" idx="13"/>
          </p:nvPr>
        </p:nvSpPr>
        <p:spPr>
          <a:xfrm>
            <a:off x="-3" y="-1"/>
            <a:ext cx="12192003" cy="4248101"/>
          </a:xfrm>
        </p:spPr>
        <p:txBody>
          <a:bodyPr rtlCol="0">
            <a:normAutofit/>
          </a:bodyPr>
          <a:lstStyle>
            <a:lvl1pPr marL="0" indent="0">
              <a:buNone/>
              <a:defRPr sz="1000">
                <a:latin typeface="Lato Light"/>
                <a:cs typeface="Lato Light"/>
              </a:defRPr>
            </a:lvl1pPr>
          </a:lstStyle>
          <a:p>
            <a:pPr lvl="0"/>
            <a:endParaRPr lang="en-US" noProof="0" dirty="0"/>
          </a:p>
        </p:txBody>
      </p:sp>
      <p:sp>
        <p:nvSpPr>
          <p:cNvPr id="21" name="Picture Placeholder 2"/>
          <p:cNvSpPr>
            <a:spLocks noGrp="1" noChangeAspect="1"/>
          </p:cNvSpPr>
          <p:nvPr>
            <p:ph type="pic" sz="quarter" idx="10"/>
          </p:nvPr>
        </p:nvSpPr>
        <p:spPr>
          <a:xfrm>
            <a:off x="744844" y="1784818"/>
            <a:ext cx="752671" cy="2139950"/>
          </a:xfrm>
        </p:spPr>
        <p:txBody>
          <a:bodyPr rtlCol="0">
            <a:normAutofit/>
          </a:bodyPr>
          <a:lstStyle>
            <a:lvl1pPr marL="0" indent="0">
              <a:buNone/>
              <a:defRPr sz="1000">
                <a:latin typeface="Lato Light"/>
                <a:cs typeface="Lato Light"/>
              </a:defRPr>
            </a:lvl1pPr>
          </a:lstStyle>
          <a:p>
            <a:pPr lvl="0"/>
            <a:endParaRPr lang="en-US" noProof="0" dirty="0"/>
          </a:p>
        </p:txBody>
      </p:sp>
      <p:sp>
        <p:nvSpPr>
          <p:cNvPr id="22" name="Picture Placeholder 2"/>
          <p:cNvSpPr>
            <a:spLocks noGrp="1" noChangeAspect="1"/>
          </p:cNvSpPr>
          <p:nvPr>
            <p:ph type="pic" sz="quarter" idx="12"/>
          </p:nvPr>
        </p:nvSpPr>
        <p:spPr>
          <a:xfrm>
            <a:off x="3320753" y="1784818"/>
            <a:ext cx="751282" cy="2133600"/>
          </a:xfrm>
        </p:spPr>
        <p:txBody>
          <a:bodyPr rtlCol="0">
            <a:normAutofit/>
          </a:bodyPr>
          <a:lstStyle>
            <a:lvl1pPr marL="0" indent="0">
              <a:buNone/>
              <a:defRPr sz="1000">
                <a:latin typeface="Lato Light"/>
                <a:cs typeface="Lato Light"/>
              </a:defRPr>
            </a:lvl1pPr>
          </a:lstStyle>
          <a:p>
            <a:pPr lvl="0"/>
            <a:endParaRPr lang="en-US" noProof="0" dirty="0"/>
          </a:p>
        </p:txBody>
      </p:sp>
      <p:sp>
        <p:nvSpPr>
          <p:cNvPr id="23" name="Picture Placeholder 2"/>
          <p:cNvSpPr>
            <a:spLocks noGrp="1" noChangeAspect="1"/>
          </p:cNvSpPr>
          <p:nvPr>
            <p:ph type="pic" sz="quarter" idx="11"/>
          </p:nvPr>
        </p:nvSpPr>
        <p:spPr>
          <a:xfrm>
            <a:off x="1651059" y="1553611"/>
            <a:ext cx="1524902" cy="2744087"/>
          </a:xfrm>
        </p:spPr>
        <p:txBody>
          <a:bodyPr rtlCol="0">
            <a:normAutofit/>
          </a:bodyPr>
          <a:lstStyle>
            <a:lvl1pPr marL="0" indent="0">
              <a:buNone/>
              <a:defRPr sz="1000">
                <a:latin typeface="Lato Light"/>
                <a:cs typeface="Lato Light"/>
              </a:defRPr>
            </a:lvl1pPr>
          </a:lstStyle>
          <a:p>
            <a:pPr lvl="0"/>
            <a:endParaRPr lang="en-US" noProof="0" dirty="0"/>
          </a:p>
        </p:txBody>
      </p:sp>
    </p:spTree>
    <p:extLst>
      <p:ext uri="{BB962C8B-B14F-4D97-AF65-F5344CB8AC3E}">
        <p14:creationId xmlns:p14="http://schemas.microsoft.com/office/powerpoint/2010/main" val="1160733438"/>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Mockup-device1">
    <p:spTree>
      <p:nvGrpSpPr>
        <p:cNvPr id="1" name=""/>
        <p:cNvGrpSpPr/>
        <p:nvPr/>
      </p:nvGrpSpPr>
      <p:grpSpPr>
        <a:xfrm>
          <a:off x="0" y="0"/>
          <a:ext cx="0" cy="0"/>
          <a:chOff x="0" y="0"/>
          <a:chExt cx="0" cy="0"/>
        </a:xfrm>
      </p:grpSpPr>
      <p:sp>
        <p:nvSpPr>
          <p:cNvPr id="21" name="Picture Placeholder 22"/>
          <p:cNvSpPr>
            <a:spLocks noGrp="1"/>
          </p:cNvSpPr>
          <p:nvPr>
            <p:ph type="pic" sz="quarter" idx="13"/>
          </p:nvPr>
        </p:nvSpPr>
        <p:spPr>
          <a:xfrm>
            <a:off x="-11544" y="-34642"/>
            <a:ext cx="12211914" cy="5311720"/>
          </a:xfrm>
        </p:spPr>
        <p:txBody>
          <a:bodyPr>
            <a:normAutofit/>
          </a:bodyPr>
          <a:lstStyle>
            <a:lvl1pPr marL="0" indent="0">
              <a:buNone/>
              <a:defRPr sz="1600">
                <a:latin typeface="Lato Light"/>
                <a:cs typeface="Lato Light"/>
              </a:defRPr>
            </a:lvl1pPr>
          </a:lstStyle>
          <a:p>
            <a:endParaRPr lang="id-ID" dirty="0"/>
          </a:p>
        </p:txBody>
      </p:sp>
      <p:sp>
        <p:nvSpPr>
          <p:cNvPr id="3" name="Picture Placeholder 2"/>
          <p:cNvSpPr>
            <a:spLocks noGrp="1"/>
          </p:cNvSpPr>
          <p:nvPr>
            <p:ph type="pic" sz="quarter" idx="15"/>
          </p:nvPr>
        </p:nvSpPr>
        <p:spPr>
          <a:xfrm>
            <a:off x="5168481" y="2327763"/>
            <a:ext cx="1895377" cy="3354619"/>
          </a:xfrm>
        </p:spPr>
        <p:txBody>
          <a:bodyPr>
            <a:normAutofit/>
          </a:bodyPr>
          <a:lstStyle>
            <a:lvl1pPr>
              <a:defRPr sz="1600"/>
            </a:lvl1pPr>
          </a:lstStyle>
          <a:p>
            <a:endParaRPr lang="en-US" dirty="0"/>
          </a:p>
        </p:txBody>
      </p:sp>
    </p:spTree>
    <p:extLst>
      <p:ext uri="{BB962C8B-B14F-4D97-AF65-F5344CB8AC3E}">
        <p14:creationId xmlns:p14="http://schemas.microsoft.com/office/powerpoint/2010/main" val="208028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Portfolio-2">
  <p:cSld name="Portfolio-2">
    <p:spTree>
      <p:nvGrpSpPr>
        <p:cNvPr id="1" name="Shape 51"/>
        <p:cNvGrpSpPr/>
        <p:nvPr/>
      </p:nvGrpSpPr>
      <p:grpSpPr>
        <a:xfrm>
          <a:off x="0" y="0"/>
          <a:ext cx="0" cy="0"/>
          <a:chOff x="0" y="0"/>
          <a:chExt cx="0" cy="0"/>
        </a:xfrm>
      </p:grpSpPr>
      <p:sp>
        <p:nvSpPr>
          <p:cNvPr id="52" name="Google Shape;52;p17"/>
          <p:cNvSpPr>
            <a:spLocks noGrp="1"/>
          </p:cNvSpPr>
          <p:nvPr>
            <p:ph type="pic" idx="2"/>
          </p:nvPr>
        </p:nvSpPr>
        <p:spPr>
          <a:xfrm>
            <a:off x="3785657" y="1625400"/>
            <a:ext cx="2317411" cy="2315293"/>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2100"/>
              <a:buFont typeface="Arial"/>
              <a:buNone/>
              <a:defRPr sz="21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53" name="Google Shape;53;p17"/>
          <p:cNvSpPr>
            <a:spLocks noGrp="1"/>
          </p:cNvSpPr>
          <p:nvPr>
            <p:ph type="pic" idx="3"/>
          </p:nvPr>
        </p:nvSpPr>
        <p:spPr>
          <a:xfrm>
            <a:off x="6169719" y="1614260"/>
            <a:ext cx="4695167" cy="4634299"/>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2100"/>
              <a:buFont typeface="Arial"/>
              <a:buNone/>
              <a:defRPr sz="21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54" name="Google Shape;54;p17"/>
          <p:cNvSpPr>
            <a:spLocks noGrp="1"/>
          </p:cNvSpPr>
          <p:nvPr>
            <p:ph type="pic" idx="4"/>
          </p:nvPr>
        </p:nvSpPr>
        <p:spPr>
          <a:xfrm>
            <a:off x="1397693" y="3933267"/>
            <a:ext cx="2317411" cy="2315295"/>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2100"/>
              <a:buFont typeface="Arial"/>
              <a:buNone/>
              <a:defRPr sz="21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03_app">
    <p:spTree>
      <p:nvGrpSpPr>
        <p:cNvPr id="1" name=""/>
        <p:cNvGrpSpPr/>
        <p:nvPr/>
      </p:nvGrpSpPr>
      <p:grpSpPr>
        <a:xfrm>
          <a:off x="0" y="0"/>
          <a:ext cx="0" cy="0"/>
          <a:chOff x="0" y="0"/>
          <a:chExt cx="0" cy="0"/>
        </a:xfrm>
      </p:grpSpPr>
      <p:sp>
        <p:nvSpPr>
          <p:cNvPr id="27" name="Picture Placeholder 2"/>
          <p:cNvSpPr>
            <a:spLocks noGrp="1"/>
          </p:cNvSpPr>
          <p:nvPr>
            <p:ph type="pic" sz="quarter" idx="13"/>
          </p:nvPr>
        </p:nvSpPr>
        <p:spPr>
          <a:xfrm>
            <a:off x="-3" y="-1"/>
            <a:ext cx="12192003" cy="3230219"/>
          </a:xfrm>
        </p:spPr>
        <p:txBody>
          <a:bodyPr rtlCol="0">
            <a:normAutofit/>
          </a:bodyPr>
          <a:lstStyle>
            <a:lvl1pPr marL="0" indent="0">
              <a:buNone/>
              <a:defRPr sz="1000">
                <a:latin typeface="Lato Light"/>
                <a:cs typeface="Lato Light"/>
              </a:defRPr>
            </a:lvl1pPr>
          </a:lstStyle>
          <a:p>
            <a:pPr lvl="0"/>
            <a:endParaRPr lang="en-US" noProof="0" dirty="0"/>
          </a:p>
        </p:txBody>
      </p:sp>
      <p:sp>
        <p:nvSpPr>
          <p:cNvPr id="3" name="Picture Placeholder 2"/>
          <p:cNvSpPr>
            <a:spLocks noGrp="1" noChangeAspect="1"/>
          </p:cNvSpPr>
          <p:nvPr>
            <p:ph type="pic" sz="quarter" idx="10"/>
          </p:nvPr>
        </p:nvSpPr>
        <p:spPr>
          <a:xfrm>
            <a:off x="997398" y="1188270"/>
            <a:ext cx="752671" cy="2139950"/>
          </a:xfrm>
        </p:spPr>
        <p:txBody>
          <a:bodyPr rtlCol="0">
            <a:normAutofit/>
          </a:bodyPr>
          <a:lstStyle>
            <a:lvl1pPr marL="0" indent="0">
              <a:buNone/>
              <a:defRPr sz="1000">
                <a:latin typeface="Lato Light"/>
                <a:cs typeface="Lato Light"/>
              </a:defRPr>
            </a:lvl1pPr>
          </a:lstStyle>
          <a:p>
            <a:pPr lvl="0"/>
            <a:endParaRPr lang="en-US" noProof="0" dirty="0"/>
          </a:p>
        </p:txBody>
      </p:sp>
      <p:sp>
        <p:nvSpPr>
          <p:cNvPr id="32" name="Picture Placeholder 2"/>
          <p:cNvSpPr>
            <a:spLocks noGrp="1" noChangeAspect="1"/>
          </p:cNvSpPr>
          <p:nvPr>
            <p:ph type="pic" sz="quarter" idx="12"/>
          </p:nvPr>
        </p:nvSpPr>
        <p:spPr>
          <a:xfrm>
            <a:off x="3573307" y="1188270"/>
            <a:ext cx="803171" cy="2133600"/>
          </a:xfrm>
        </p:spPr>
        <p:txBody>
          <a:bodyPr rtlCol="0">
            <a:normAutofit/>
          </a:bodyPr>
          <a:lstStyle>
            <a:lvl1pPr marL="0" indent="0">
              <a:buNone/>
              <a:defRPr sz="1000">
                <a:latin typeface="Lato Light"/>
                <a:cs typeface="Lato Light"/>
              </a:defRPr>
            </a:lvl1pPr>
          </a:lstStyle>
          <a:p>
            <a:pPr lvl="0"/>
            <a:endParaRPr lang="en-US" noProof="0" dirty="0"/>
          </a:p>
        </p:txBody>
      </p:sp>
      <p:sp>
        <p:nvSpPr>
          <p:cNvPr id="31" name="Picture Placeholder 2"/>
          <p:cNvSpPr>
            <a:spLocks noGrp="1" noChangeAspect="1"/>
          </p:cNvSpPr>
          <p:nvPr>
            <p:ph type="pic" sz="quarter" idx="11"/>
          </p:nvPr>
        </p:nvSpPr>
        <p:spPr>
          <a:xfrm>
            <a:off x="1903613" y="966020"/>
            <a:ext cx="1558227" cy="2755900"/>
          </a:xfrm>
        </p:spPr>
        <p:txBody>
          <a:bodyPr rtlCol="0">
            <a:normAutofit/>
          </a:bodyPr>
          <a:lstStyle>
            <a:lvl1pPr marL="0" indent="0">
              <a:buNone/>
              <a:defRPr sz="1000">
                <a:latin typeface="Lato Light"/>
                <a:cs typeface="Lato Light"/>
              </a:defRPr>
            </a:lvl1pPr>
          </a:lstStyle>
          <a:p>
            <a:pPr lvl="0"/>
            <a:endParaRPr lang="en-US" noProof="0" dirty="0"/>
          </a:p>
        </p:txBody>
      </p:sp>
    </p:spTree>
    <p:extLst>
      <p:ext uri="{BB962C8B-B14F-4D97-AF65-F5344CB8AC3E}">
        <p14:creationId xmlns:p14="http://schemas.microsoft.com/office/powerpoint/2010/main" val="601918020"/>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eam-Support">
    <p:spTree>
      <p:nvGrpSpPr>
        <p:cNvPr id="1" name=""/>
        <p:cNvGrpSpPr/>
        <p:nvPr/>
      </p:nvGrpSpPr>
      <p:grpSpPr>
        <a:xfrm>
          <a:off x="0" y="0"/>
          <a:ext cx="0" cy="0"/>
          <a:chOff x="0" y="0"/>
          <a:chExt cx="0" cy="0"/>
        </a:xfrm>
      </p:grpSpPr>
      <p:sp>
        <p:nvSpPr>
          <p:cNvPr id="14" name="Picture Placeholder 13"/>
          <p:cNvSpPr>
            <a:spLocks noGrp="1" noChangeAspect="1"/>
          </p:cNvSpPr>
          <p:nvPr>
            <p:ph type="pic" sz="quarter" idx="10" hasCustomPrompt="1"/>
          </p:nvPr>
        </p:nvSpPr>
        <p:spPr>
          <a:xfrm>
            <a:off x="1368165" y="1603015"/>
            <a:ext cx="1259942" cy="1258811"/>
          </a:xfrm>
          <a:prstGeom prst="ellipse">
            <a:avLst/>
          </a:prstGeom>
        </p:spPr>
        <p:txBody>
          <a:bodyPr>
            <a:noAutofit/>
          </a:bodyPr>
          <a:lstStyle>
            <a:lvl1pPr marL="0" indent="0">
              <a:lnSpc>
                <a:spcPct val="130000"/>
              </a:lnSpc>
              <a:buNone/>
              <a:defRPr sz="1200" baseline="0"/>
            </a:lvl1pPr>
          </a:lstStyle>
          <a:p>
            <a:r>
              <a:rPr lang="en-US" dirty="0"/>
              <a:t>Drag  Your Picture Here</a:t>
            </a:r>
          </a:p>
        </p:txBody>
      </p:sp>
      <p:sp>
        <p:nvSpPr>
          <p:cNvPr id="75" name="Picture Placeholder 13"/>
          <p:cNvSpPr>
            <a:spLocks noGrp="1" noChangeAspect="1"/>
          </p:cNvSpPr>
          <p:nvPr>
            <p:ph type="pic" sz="quarter" idx="11" hasCustomPrompt="1"/>
          </p:nvPr>
        </p:nvSpPr>
        <p:spPr>
          <a:xfrm>
            <a:off x="4134531" y="1592554"/>
            <a:ext cx="1259942" cy="1258811"/>
          </a:xfrm>
          <a:prstGeom prst="ellipse">
            <a:avLst/>
          </a:prstGeom>
        </p:spPr>
        <p:txBody>
          <a:bodyPr>
            <a:normAutofit/>
          </a:bodyPr>
          <a:lstStyle>
            <a:lvl1pPr marL="0" indent="0">
              <a:lnSpc>
                <a:spcPct val="130000"/>
              </a:lnSpc>
              <a:buNone/>
              <a:defRPr sz="1200"/>
            </a:lvl1pPr>
          </a:lstStyle>
          <a:p>
            <a:r>
              <a:rPr lang="en-US" dirty="0"/>
              <a:t>Drag  Your Picture Here</a:t>
            </a:r>
          </a:p>
        </p:txBody>
      </p:sp>
      <p:sp>
        <p:nvSpPr>
          <p:cNvPr id="76" name="Picture Placeholder 13"/>
          <p:cNvSpPr>
            <a:spLocks noGrp="1" noChangeAspect="1"/>
          </p:cNvSpPr>
          <p:nvPr>
            <p:ph type="pic" sz="quarter" idx="12" hasCustomPrompt="1"/>
          </p:nvPr>
        </p:nvSpPr>
        <p:spPr>
          <a:xfrm>
            <a:off x="6839987" y="160900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7" name="Picture Placeholder 13"/>
          <p:cNvSpPr>
            <a:spLocks noGrp="1" noChangeAspect="1"/>
          </p:cNvSpPr>
          <p:nvPr>
            <p:ph type="pic" sz="quarter" idx="13" hasCustomPrompt="1"/>
          </p:nvPr>
        </p:nvSpPr>
        <p:spPr>
          <a:xfrm>
            <a:off x="9564327" y="160900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8" name="Picture Placeholder 13"/>
          <p:cNvSpPr>
            <a:spLocks noGrp="1" noChangeAspect="1"/>
          </p:cNvSpPr>
          <p:nvPr>
            <p:ph type="pic" sz="quarter" idx="14" hasCustomPrompt="1"/>
          </p:nvPr>
        </p:nvSpPr>
        <p:spPr>
          <a:xfrm>
            <a:off x="8214258" y="4054258"/>
            <a:ext cx="1259942" cy="1258811"/>
          </a:xfrm>
          <a:prstGeom prst="ellipse">
            <a:avLst/>
          </a:prstGeom>
        </p:spPr>
        <p:txBody>
          <a:bodyPr>
            <a:normAutofit/>
          </a:bodyPr>
          <a:lstStyle>
            <a:lvl1pPr>
              <a:lnSpc>
                <a:spcPct val="130000"/>
              </a:lnSpc>
              <a:defRPr sz="1200"/>
            </a:lvl1pPr>
          </a:lstStyle>
          <a:p>
            <a:r>
              <a:rPr lang="en-US" dirty="0"/>
              <a:t>Drag  Your Picture Here</a:t>
            </a:r>
          </a:p>
        </p:txBody>
      </p:sp>
      <p:sp>
        <p:nvSpPr>
          <p:cNvPr id="79" name="Picture Placeholder 13"/>
          <p:cNvSpPr>
            <a:spLocks noGrp="1" noChangeAspect="1"/>
          </p:cNvSpPr>
          <p:nvPr>
            <p:ph type="pic" sz="quarter" idx="15" hasCustomPrompt="1"/>
          </p:nvPr>
        </p:nvSpPr>
        <p:spPr>
          <a:xfrm>
            <a:off x="5499535" y="4054258"/>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80" name="Picture Placeholder 13"/>
          <p:cNvSpPr>
            <a:spLocks noGrp="1" noChangeAspect="1"/>
          </p:cNvSpPr>
          <p:nvPr>
            <p:ph type="pic" sz="quarter" idx="16" hasCustomPrompt="1"/>
          </p:nvPr>
        </p:nvSpPr>
        <p:spPr>
          <a:xfrm>
            <a:off x="2756072" y="404004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Tree>
    <p:extLst>
      <p:ext uri="{BB962C8B-B14F-4D97-AF65-F5344CB8AC3E}">
        <p14:creationId xmlns:p14="http://schemas.microsoft.com/office/powerpoint/2010/main" val="411918801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62725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Contact us no footer">
    <p:spTree>
      <p:nvGrpSpPr>
        <p:cNvPr id="1" name=""/>
        <p:cNvGrpSpPr/>
        <p:nvPr/>
      </p:nvGrpSpPr>
      <p:grpSpPr>
        <a:xfrm>
          <a:off x="0" y="0"/>
          <a:ext cx="0" cy="0"/>
          <a:chOff x="0" y="0"/>
          <a:chExt cx="0" cy="0"/>
        </a:xfrm>
      </p:grpSpPr>
      <p:sp>
        <p:nvSpPr>
          <p:cNvPr id="2" name="Rectangle 1"/>
          <p:cNvSpPr/>
          <p:nvPr userDrawn="1"/>
        </p:nvSpPr>
        <p:spPr>
          <a:xfrm>
            <a:off x="4338955" y="6255834"/>
            <a:ext cx="3613936" cy="4683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Tree>
    <p:extLst>
      <p:ext uri="{BB962C8B-B14F-4D97-AF65-F5344CB8AC3E}">
        <p14:creationId xmlns:p14="http://schemas.microsoft.com/office/powerpoint/2010/main" val="3398263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Portfolio-4">
  <p:cSld name="Portfolio-4">
    <p:spTree>
      <p:nvGrpSpPr>
        <p:cNvPr id="1" name="Shape 55"/>
        <p:cNvGrpSpPr/>
        <p:nvPr/>
      </p:nvGrpSpPr>
      <p:grpSpPr>
        <a:xfrm>
          <a:off x="0" y="0"/>
          <a:ext cx="0" cy="0"/>
          <a:chOff x="0" y="0"/>
          <a:chExt cx="0" cy="0"/>
        </a:xfrm>
      </p:grpSpPr>
      <p:sp>
        <p:nvSpPr>
          <p:cNvPr id="56" name="Google Shape;56;p18"/>
          <p:cNvSpPr>
            <a:spLocks noGrp="1"/>
          </p:cNvSpPr>
          <p:nvPr>
            <p:ph type="pic" idx="2"/>
          </p:nvPr>
        </p:nvSpPr>
        <p:spPr>
          <a:xfrm>
            <a:off x="1253394" y="1433102"/>
            <a:ext cx="2395728" cy="239572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57" name="Google Shape;57;p18"/>
          <p:cNvSpPr>
            <a:spLocks noGrp="1"/>
          </p:cNvSpPr>
          <p:nvPr>
            <p:ph type="pic" idx="3"/>
          </p:nvPr>
        </p:nvSpPr>
        <p:spPr>
          <a:xfrm>
            <a:off x="3655472" y="1427613"/>
            <a:ext cx="2395728" cy="239572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58" name="Google Shape;58;p18"/>
          <p:cNvSpPr>
            <a:spLocks noGrp="1"/>
          </p:cNvSpPr>
          <p:nvPr>
            <p:ph type="pic" idx="4"/>
          </p:nvPr>
        </p:nvSpPr>
        <p:spPr>
          <a:xfrm>
            <a:off x="6057550" y="1427613"/>
            <a:ext cx="2395728" cy="239572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59" name="Google Shape;59;p18"/>
          <p:cNvSpPr>
            <a:spLocks noGrp="1"/>
          </p:cNvSpPr>
          <p:nvPr>
            <p:ph type="pic" idx="5"/>
          </p:nvPr>
        </p:nvSpPr>
        <p:spPr>
          <a:xfrm>
            <a:off x="8459628" y="1427613"/>
            <a:ext cx="2395728" cy="239572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60" name="Google Shape;60;p18"/>
          <p:cNvSpPr>
            <a:spLocks noGrp="1"/>
          </p:cNvSpPr>
          <p:nvPr>
            <p:ph type="pic" idx="6"/>
          </p:nvPr>
        </p:nvSpPr>
        <p:spPr>
          <a:xfrm>
            <a:off x="1253394" y="3833722"/>
            <a:ext cx="2395728" cy="239572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61" name="Google Shape;61;p18"/>
          <p:cNvSpPr>
            <a:spLocks noGrp="1"/>
          </p:cNvSpPr>
          <p:nvPr>
            <p:ph type="pic" idx="7"/>
          </p:nvPr>
        </p:nvSpPr>
        <p:spPr>
          <a:xfrm>
            <a:off x="3655472" y="3839778"/>
            <a:ext cx="2395728" cy="239572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62" name="Google Shape;62;p18"/>
          <p:cNvSpPr>
            <a:spLocks noGrp="1"/>
          </p:cNvSpPr>
          <p:nvPr>
            <p:ph type="pic" idx="8"/>
          </p:nvPr>
        </p:nvSpPr>
        <p:spPr>
          <a:xfrm>
            <a:off x="6057550" y="3839778"/>
            <a:ext cx="2395728" cy="239572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63" name="Google Shape;63;p18"/>
          <p:cNvSpPr>
            <a:spLocks noGrp="1"/>
          </p:cNvSpPr>
          <p:nvPr>
            <p:ph type="pic" idx="9"/>
          </p:nvPr>
        </p:nvSpPr>
        <p:spPr>
          <a:xfrm>
            <a:off x="8459628" y="3839778"/>
            <a:ext cx="2395728" cy="239572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Portfolio-5">
  <p:cSld name="Portfolio-5">
    <p:spTree>
      <p:nvGrpSpPr>
        <p:cNvPr id="1" name="Shape 64"/>
        <p:cNvGrpSpPr/>
        <p:nvPr/>
      </p:nvGrpSpPr>
      <p:grpSpPr>
        <a:xfrm>
          <a:off x="0" y="0"/>
          <a:ext cx="0" cy="0"/>
          <a:chOff x="0" y="0"/>
          <a:chExt cx="0" cy="0"/>
        </a:xfrm>
      </p:grpSpPr>
      <p:sp>
        <p:nvSpPr>
          <p:cNvPr id="65" name="Google Shape;65;p19"/>
          <p:cNvSpPr>
            <a:spLocks noGrp="1"/>
          </p:cNvSpPr>
          <p:nvPr>
            <p:ph type="pic" idx="2"/>
          </p:nvPr>
        </p:nvSpPr>
        <p:spPr>
          <a:xfrm>
            <a:off x="1811582" y="1723565"/>
            <a:ext cx="2357967" cy="2355851"/>
          </a:xfrm>
          <a:prstGeom prst="ellipse">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66" name="Google Shape;66;p19"/>
          <p:cNvSpPr>
            <a:spLocks noGrp="1"/>
          </p:cNvSpPr>
          <p:nvPr>
            <p:ph type="pic" idx="3"/>
          </p:nvPr>
        </p:nvSpPr>
        <p:spPr>
          <a:xfrm>
            <a:off x="4915403" y="1723565"/>
            <a:ext cx="2357967" cy="2355851"/>
          </a:xfrm>
          <a:prstGeom prst="ellipse">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67" name="Google Shape;67;p19"/>
          <p:cNvSpPr>
            <a:spLocks noGrp="1"/>
          </p:cNvSpPr>
          <p:nvPr>
            <p:ph type="pic" idx="4"/>
          </p:nvPr>
        </p:nvSpPr>
        <p:spPr>
          <a:xfrm>
            <a:off x="8019222" y="1723565"/>
            <a:ext cx="2357967" cy="2355851"/>
          </a:xfrm>
          <a:prstGeom prst="ellipse">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68" name="Google Shape;68;p19"/>
          <p:cNvSpPr>
            <a:spLocks noGrp="1"/>
          </p:cNvSpPr>
          <p:nvPr>
            <p:ph type="pic" idx="5"/>
          </p:nvPr>
        </p:nvSpPr>
        <p:spPr>
          <a:xfrm>
            <a:off x="3408155" y="3836202"/>
            <a:ext cx="2357967" cy="2355851"/>
          </a:xfrm>
          <a:prstGeom prst="ellipse">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69" name="Google Shape;69;p19"/>
          <p:cNvSpPr>
            <a:spLocks noGrp="1"/>
          </p:cNvSpPr>
          <p:nvPr>
            <p:ph type="pic" idx="6"/>
          </p:nvPr>
        </p:nvSpPr>
        <p:spPr>
          <a:xfrm>
            <a:off x="6511974" y="3836202"/>
            <a:ext cx="2357967" cy="2355851"/>
          </a:xfrm>
          <a:prstGeom prst="ellipse">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portfolio-7">
  <p:cSld name="portfolio-7">
    <p:spTree>
      <p:nvGrpSpPr>
        <p:cNvPr id="1" name="Shape 70"/>
        <p:cNvGrpSpPr/>
        <p:nvPr/>
      </p:nvGrpSpPr>
      <p:grpSpPr>
        <a:xfrm>
          <a:off x="0" y="0"/>
          <a:ext cx="0" cy="0"/>
          <a:chOff x="0" y="0"/>
          <a:chExt cx="0" cy="0"/>
        </a:xfrm>
      </p:grpSpPr>
      <p:sp>
        <p:nvSpPr>
          <p:cNvPr id="71" name="Google Shape;71;p20"/>
          <p:cNvSpPr>
            <a:spLocks noGrp="1"/>
          </p:cNvSpPr>
          <p:nvPr>
            <p:ph type="pic" idx="2"/>
          </p:nvPr>
        </p:nvSpPr>
        <p:spPr>
          <a:xfrm>
            <a:off x="837773" y="2440695"/>
            <a:ext cx="4064678" cy="382463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72" name="Google Shape;72;p20"/>
          <p:cNvSpPr>
            <a:spLocks noGrp="1"/>
          </p:cNvSpPr>
          <p:nvPr>
            <p:ph type="pic" idx="3"/>
          </p:nvPr>
        </p:nvSpPr>
        <p:spPr>
          <a:xfrm>
            <a:off x="4898177" y="4353014"/>
            <a:ext cx="2144481" cy="1912319"/>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73" name="Google Shape;73;p20"/>
          <p:cNvSpPr>
            <a:spLocks noGrp="1"/>
          </p:cNvSpPr>
          <p:nvPr>
            <p:ph type="pic" idx="4"/>
          </p:nvPr>
        </p:nvSpPr>
        <p:spPr>
          <a:xfrm>
            <a:off x="7033110" y="4353014"/>
            <a:ext cx="2144481" cy="1912319"/>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74" name="Google Shape;74;p20"/>
          <p:cNvSpPr>
            <a:spLocks noGrp="1"/>
          </p:cNvSpPr>
          <p:nvPr>
            <p:ph type="pic" idx="5"/>
          </p:nvPr>
        </p:nvSpPr>
        <p:spPr>
          <a:xfrm>
            <a:off x="9161771" y="4353014"/>
            <a:ext cx="2144481" cy="1912319"/>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ta_clients">
  <p:cSld name="Sta_clients">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3" y="-1"/>
            <a:ext cx="12192003" cy="495300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3_Mission_2">
  <p:cSld name="3_Mission_2">
    <p:spTree>
      <p:nvGrpSpPr>
        <p:cNvPr id="1" name="Shape 75"/>
        <p:cNvGrpSpPr/>
        <p:nvPr/>
      </p:nvGrpSpPr>
      <p:grpSpPr>
        <a:xfrm>
          <a:off x="0" y="0"/>
          <a:ext cx="0" cy="0"/>
          <a:chOff x="0" y="0"/>
          <a:chExt cx="0" cy="0"/>
        </a:xfrm>
      </p:grpSpPr>
      <p:sp>
        <p:nvSpPr>
          <p:cNvPr id="76" name="Google Shape;76;p21"/>
          <p:cNvSpPr>
            <a:spLocks noGrp="1"/>
          </p:cNvSpPr>
          <p:nvPr>
            <p:ph type="pic" idx="2"/>
          </p:nvPr>
        </p:nvSpPr>
        <p:spPr>
          <a:xfrm>
            <a:off x="0" y="1993246"/>
            <a:ext cx="4058337" cy="2635316"/>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77" name="Google Shape;77;p21"/>
          <p:cNvSpPr>
            <a:spLocks noGrp="1"/>
          </p:cNvSpPr>
          <p:nvPr>
            <p:ph type="pic" idx="3"/>
          </p:nvPr>
        </p:nvSpPr>
        <p:spPr>
          <a:xfrm>
            <a:off x="8116673" y="1993246"/>
            <a:ext cx="4059266" cy="2635316"/>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Closing Slides">
  <p:cSld name="Closing Slides">
    <p:spTree>
      <p:nvGrpSpPr>
        <p:cNvPr id="1" name="Shape 78"/>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phone_vs_app">
  <p:cSld name="phone_vs_app">
    <p:spTree>
      <p:nvGrpSpPr>
        <p:cNvPr id="1" name="Shape 79"/>
        <p:cNvGrpSpPr/>
        <p:nvPr/>
      </p:nvGrpSpPr>
      <p:grpSpPr>
        <a:xfrm>
          <a:off x="0" y="0"/>
          <a:ext cx="0" cy="0"/>
          <a:chOff x="0" y="0"/>
          <a:chExt cx="0" cy="0"/>
        </a:xfrm>
      </p:grpSpPr>
      <p:sp>
        <p:nvSpPr>
          <p:cNvPr id="80" name="Google Shape;80;p23"/>
          <p:cNvSpPr>
            <a:spLocks noGrp="1"/>
          </p:cNvSpPr>
          <p:nvPr>
            <p:ph type="pic" idx="2"/>
          </p:nvPr>
        </p:nvSpPr>
        <p:spPr>
          <a:xfrm>
            <a:off x="3998930" y="2028992"/>
            <a:ext cx="1405499" cy="248266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98A8BC"/>
              </a:buClr>
              <a:buSzPts val="1400"/>
              <a:buFont typeface="Arial"/>
              <a:buNone/>
              <a:defRPr sz="1400" b="0" i="0" u="none" strike="noStrike" cap="none">
                <a:solidFill>
                  <a:srgbClr val="98A8BC"/>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81" name="Google Shape;81;p23"/>
          <p:cNvSpPr>
            <a:spLocks noGrp="1"/>
          </p:cNvSpPr>
          <p:nvPr>
            <p:ph type="pic" idx="3"/>
          </p:nvPr>
        </p:nvSpPr>
        <p:spPr>
          <a:xfrm>
            <a:off x="6818152" y="2051272"/>
            <a:ext cx="1405499" cy="248266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98A8BC"/>
              </a:buClr>
              <a:buSzPts val="1400"/>
              <a:buFont typeface="Arial"/>
              <a:buNone/>
              <a:defRPr sz="1400" b="0" i="0" u="none" strike="noStrike" cap="none">
                <a:solidFill>
                  <a:srgbClr val="98A8BC"/>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App Design">
  <p:cSld name="App Design">
    <p:spTree>
      <p:nvGrpSpPr>
        <p:cNvPr id="1" name="Shape 82"/>
        <p:cNvGrpSpPr/>
        <p:nvPr/>
      </p:nvGrpSpPr>
      <p:grpSpPr>
        <a:xfrm>
          <a:off x="0" y="0"/>
          <a:ext cx="0" cy="0"/>
          <a:chOff x="0" y="0"/>
          <a:chExt cx="0" cy="0"/>
        </a:xfrm>
      </p:grpSpPr>
      <p:sp>
        <p:nvSpPr>
          <p:cNvPr id="83" name="Google Shape;83;p24"/>
          <p:cNvSpPr>
            <a:spLocks noGrp="1"/>
          </p:cNvSpPr>
          <p:nvPr>
            <p:ph type="pic" idx="2"/>
          </p:nvPr>
        </p:nvSpPr>
        <p:spPr>
          <a:xfrm>
            <a:off x="5269249" y="2328240"/>
            <a:ext cx="1669402" cy="2974353"/>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98A8BC"/>
              </a:buClr>
              <a:buSzPts val="1400"/>
              <a:buFont typeface="Arial"/>
              <a:buNone/>
              <a:defRPr sz="1400" b="0" i="0" u="none" strike="noStrike" cap="none">
                <a:solidFill>
                  <a:srgbClr val="98A8BC"/>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Portfolio Two">
  <p:cSld name="Portfolio Two">
    <p:spTree>
      <p:nvGrpSpPr>
        <p:cNvPr id="1" name="Shape 84"/>
        <p:cNvGrpSpPr/>
        <p:nvPr/>
      </p:nvGrpSpPr>
      <p:grpSpPr>
        <a:xfrm>
          <a:off x="0" y="0"/>
          <a:ext cx="0" cy="0"/>
          <a:chOff x="0" y="0"/>
          <a:chExt cx="0" cy="0"/>
        </a:xfrm>
      </p:grpSpPr>
      <p:sp>
        <p:nvSpPr>
          <p:cNvPr id="85" name="Google Shape;85;p25"/>
          <p:cNvSpPr>
            <a:spLocks noGrp="1"/>
          </p:cNvSpPr>
          <p:nvPr>
            <p:ph type="pic" idx="2"/>
          </p:nvPr>
        </p:nvSpPr>
        <p:spPr>
          <a:xfrm>
            <a:off x="1159821" y="1524001"/>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86" name="Google Shape;86;p25"/>
          <p:cNvSpPr>
            <a:spLocks noGrp="1"/>
          </p:cNvSpPr>
          <p:nvPr>
            <p:ph type="pic" idx="3"/>
          </p:nvPr>
        </p:nvSpPr>
        <p:spPr>
          <a:xfrm>
            <a:off x="2322101" y="1524001"/>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87" name="Google Shape;87;p25"/>
          <p:cNvSpPr>
            <a:spLocks noGrp="1"/>
          </p:cNvSpPr>
          <p:nvPr>
            <p:ph type="pic" idx="4"/>
          </p:nvPr>
        </p:nvSpPr>
        <p:spPr>
          <a:xfrm>
            <a:off x="1159821" y="2685234"/>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88" name="Google Shape;88;p25"/>
          <p:cNvSpPr>
            <a:spLocks noGrp="1"/>
          </p:cNvSpPr>
          <p:nvPr>
            <p:ph type="pic" idx="5"/>
          </p:nvPr>
        </p:nvSpPr>
        <p:spPr>
          <a:xfrm>
            <a:off x="2322101" y="2685234"/>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89" name="Google Shape;89;p25"/>
          <p:cNvSpPr>
            <a:spLocks noGrp="1"/>
          </p:cNvSpPr>
          <p:nvPr>
            <p:ph type="pic" idx="6"/>
          </p:nvPr>
        </p:nvSpPr>
        <p:spPr>
          <a:xfrm>
            <a:off x="1155467" y="3853321"/>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90" name="Google Shape;90;p25"/>
          <p:cNvSpPr>
            <a:spLocks noGrp="1"/>
          </p:cNvSpPr>
          <p:nvPr>
            <p:ph type="pic" idx="7"/>
          </p:nvPr>
        </p:nvSpPr>
        <p:spPr>
          <a:xfrm>
            <a:off x="2322101" y="3853321"/>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91" name="Google Shape;91;p25"/>
          <p:cNvSpPr>
            <a:spLocks noGrp="1"/>
          </p:cNvSpPr>
          <p:nvPr>
            <p:ph type="pic" idx="8"/>
          </p:nvPr>
        </p:nvSpPr>
        <p:spPr>
          <a:xfrm>
            <a:off x="3484381" y="3853321"/>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92" name="Google Shape;92;p25"/>
          <p:cNvSpPr>
            <a:spLocks noGrp="1"/>
          </p:cNvSpPr>
          <p:nvPr>
            <p:ph type="pic" idx="9"/>
          </p:nvPr>
        </p:nvSpPr>
        <p:spPr>
          <a:xfrm>
            <a:off x="1155467" y="5014554"/>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93" name="Google Shape;93;p25"/>
          <p:cNvSpPr>
            <a:spLocks noGrp="1"/>
          </p:cNvSpPr>
          <p:nvPr>
            <p:ph type="pic" idx="13"/>
          </p:nvPr>
        </p:nvSpPr>
        <p:spPr>
          <a:xfrm>
            <a:off x="2322101" y="5014554"/>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94" name="Google Shape;94;p25"/>
          <p:cNvSpPr>
            <a:spLocks noGrp="1"/>
          </p:cNvSpPr>
          <p:nvPr>
            <p:ph type="pic" idx="14"/>
          </p:nvPr>
        </p:nvSpPr>
        <p:spPr>
          <a:xfrm>
            <a:off x="3484381" y="5014554"/>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95" name="Google Shape;95;p25"/>
          <p:cNvSpPr>
            <a:spLocks noGrp="1"/>
          </p:cNvSpPr>
          <p:nvPr>
            <p:ph type="pic" idx="15"/>
          </p:nvPr>
        </p:nvSpPr>
        <p:spPr>
          <a:xfrm>
            <a:off x="3482768" y="1524001"/>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96" name="Google Shape;96;p25"/>
          <p:cNvSpPr>
            <a:spLocks noGrp="1"/>
          </p:cNvSpPr>
          <p:nvPr>
            <p:ph type="pic" idx="16"/>
          </p:nvPr>
        </p:nvSpPr>
        <p:spPr>
          <a:xfrm>
            <a:off x="4649403" y="1524001"/>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97" name="Google Shape;97;p25"/>
          <p:cNvSpPr>
            <a:spLocks noGrp="1"/>
          </p:cNvSpPr>
          <p:nvPr>
            <p:ph type="pic" idx="17"/>
          </p:nvPr>
        </p:nvSpPr>
        <p:spPr>
          <a:xfrm>
            <a:off x="3482768" y="2685234"/>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98" name="Google Shape;98;p25"/>
          <p:cNvSpPr>
            <a:spLocks noGrp="1"/>
          </p:cNvSpPr>
          <p:nvPr>
            <p:ph type="pic" idx="18"/>
          </p:nvPr>
        </p:nvSpPr>
        <p:spPr>
          <a:xfrm>
            <a:off x="4649403" y="2685234"/>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99" name="Google Shape;99;p25"/>
          <p:cNvSpPr>
            <a:spLocks noGrp="1"/>
          </p:cNvSpPr>
          <p:nvPr>
            <p:ph type="pic" idx="19"/>
          </p:nvPr>
        </p:nvSpPr>
        <p:spPr>
          <a:xfrm>
            <a:off x="4645047" y="3853321"/>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00" name="Google Shape;100;p25"/>
          <p:cNvSpPr>
            <a:spLocks noGrp="1"/>
          </p:cNvSpPr>
          <p:nvPr>
            <p:ph type="pic" idx="20"/>
          </p:nvPr>
        </p:nvSpPr>
        <p:spPr>
          <a:xfrm>
            <a:off x="4645047" y="5014554"/>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One Service Sample">
  <p:cSld name="One Service Sample">
    <p:spTree>
      <p:nvGrpSpPr>
        <p:cNvPr id="1" name="Shape 101"/>
        <p:cNvGrpSpPr/>
        <p:nvPr/>
      </p:nvGrpSpPr>
      <p:grpSpPr>
        <a:xfrm>
          <a:off x="0" y="0"/>
          <a:ext cx="0" cy="0"/>
          <a:chOff x="0" y="0"/>
          <a:chExt cx="0" cy="0"/>
        </a:xfrm>
      </p:grpSpPr>
      <p:sp>
        <p:nvSpPr>
          <p:cNvPr id="102" name="Google Shape;102;p26"/>
          <p:cNvSpPr>
            <a:spLocks noGrp="1"/>
          </p:cNvSpPr>
          <p:nvPr>
            <p:ph type="pic" idx="2"/>
          </p:nvPr>
        </p:nvSpPr>
        <p:spPr>
          <a:xfrm>
            <a:off x="4779434" y="4164702"/>
            <a:ext cx="1693333" cy="1693334"/>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03" name="Google Shape;103;p26"/>
          <p:cNvSpPr>
            <a:spLocks noGrp="1"/>
          </p:cNvSpPr>
          <p:nvPr>
            <p:ph type="pic" idx="3"/>
          </p:nvPr>
        </p:nvSpPr>
        <p:spPr>
          <a:xfrm>
            <a:off x="6622815" y="4164702"/>
            <a:ext cx="1693333" cy="1693334"/>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04" name="Google Shape;104;p26"/>
          <p:cNvSpPr>
            <a:spLocks noGrp="1"/>
          </p:cNvSpPr>
          <p:nvPr>
            <p:ph type="pic" idx="4"/>
          </p:nvPr>
        </p:nvSpPr>
        <p:spPr>
          <a:xfrm>
            <a:off x="8458039" y="4164702"/>
            <a:ext cx="2680334" cy="1693334"/>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1_App Design 01">
  <p:cSld name="1_App Design 01">
    <p:spTree>
      <p:nvGrpSpPr>
        <p:cNvPr id="1" name="Shape 105"/>
        <p:cNvGrpSpPr/>
        <p:nvPr/>
      </p:nvGrpSpPr>
      <p:grpSpPr>
        <a:xfrm>
          <a:off x="0" y="0"/>
          <a:ext cx="0" cy="0"/>
          <a:chOff x="0" y="0"/>
          <a:chExt cx="0" cy="0"/>
        </a:xfrm>
      </p:grpSpPr>
      <p:sp>
        <p:nvSpPr>
          <p:cNvPr id="106" name="Google Shape;106;p27"/>
          <p:cNvSpPr>
            <a:spLocks noGrp="1"/>
          </p:cNvSpPr>
          <p:nvPr>
            <p:ph type="pic" idx="2"/>
          </p:nvPr>
        </p:nvSpPr>
        <p:spPr>
          <a:xfrm>
            <a:off x="1813397" y="1961357"/>
            <a:ext cx="2681192" cy="360283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Devices_Tablet_H">
  <p:cSld name="Devices_Tablet_H">
    <p:spTree>
      <p:nvGrpSpPr>
        <p:cNvPr id="1" name="Shape 107"/>
        <p:cNvGrpSpPr/>
        <p:nvPr/>
      </p:nvGrpSpPr>
      <p:grpSpPr>
        <a:xfrm>
          <a:off x="0" y="0"/>
          <a:ext cx="0" cy="0"/>
          <a:chOff x="0" y="0"/>
          <a:chExt cx="0" cy="0"/>
        </a:xfrm>
      </p:grpSpPr>
      <p:sp>
        <p:nvSpPr>
          <p:cNvPr id="108" name="Google Shape;108;p28"/>
          <p:cNvSpPr>
            <a:spLocks noGrp="1"/>
          </p:cNvSpPr>
          <p:nvPr>
            <p:ph type="pic" idx="2"/>
          </p:nvPr>
        </p:nvSpPr>
        <p:spPr>
          <a:xfrm>
            <a:off x="3979370" y="2813511"/>
            <a:ext cx="4179946" cy="311417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tablet-mockup">
  <p:cSld name="tablet-mockup">
    <p:spTree>
      <p:nvGrpSpPr>
        <p:cNvPr id="1" name="Shape 109"/>
        <p:cNvGrpSpPr/>
        <p:nvPr/>
      </p:nvGrpSpPr>
      <p:grpSpPr>
        <a:xfrm>
          <a:off x="0" y="0"/>
          <a:ext cx="0" cy="0"/>
          <a:chOff x="0" y="0"/>
          <a:chExt cx="0" cy="0"/>
        </a:xfrm>
      </p:grpSpPr>
      <p:sp>
        <p:nvSpPr>
          <p:cNvPr id="110" name="Google Shape;110;p29"/>
          <p:cNvSpPr>
            <a:spLocks noGrp="1"/>
          </p:cNvSpPr>
          <p:nvPr>
            <p:ph type="pic" idx="2"/>
          </p:nvPr>
        </p:nvSpPr>
        <p:spPr>
          <a:xfrm>
            <a:off x="2157946" y="2113523"/>
            <a:ext cx="2023339" cy="2719319"/>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98A8BC"/>
              </a:buClr>
              <a:buSzPts val="1100"/>
              <a:buFont typeface="Arial"/>
              <a:buNone/>
              <a:defRPr sz="1100" b="0" i="0" u="none" strike="noStrike" cap="none">
                <a:solidFill>
                  <a:srgbClr val="98A8BC"/>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11" name="Google Shape;111;p29"/>
          <p:cNvSpPr>
            <a:spLocks noGrp="1"/>
          </p:cNvSpPr>
          <p:nvPr>
            <p:ph type="pic" idx="3"/>
          </p:nvPr>
        </p:nvSpPr>
        <p:spPr>
          <a:xfrm>
            <a:off x="5084512" y="2115536"/>
            <a:ext cx="2020987" cy="270556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98A8BC"/>
              </a:buClr>
              <a:buSzPts val="1000"/>
              <a:buFont typeface="Arial"/>
              <a:buNone/>
              <a:defRPr sz="1000" b="0" i="0" u="none" strike="noStrike" cap="none">
                <a:solidFill>
                  <a:srgbClr val="98A8BC"/>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12" name="Google Shape;112;p29"/>
          <p:cNvSpPr>
            <a:spLocks noGrp="1"/>
          </p:cNvSpPr>
          <p:nvPr>
            <p:ph type="pic" idx="4"/>
          </p:nvPr>
        </p:nvSpPr>
        <p:spPr>
          <a:xfrm>
            <a:off x="7940439" y="2115536"/>
            <a:ext cx="2024936" cy="270556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98A8BC"/>
              </a:buClr>
              <a:buSzPts val="1100"/>
              <a:buFont typeface="Arial"/>
              <a:buNone/>
              <a:defRPr sz="1100" b="0" i="0" u="none" strike="noStrike" cap="none">
                <a:solidFill>
                  <a:srgbClr val="98A8BC"/>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37_Title Slide">
  <p:cSld name="37_Title Slide">
    <p:spTree>
      <p:nvGrpSpPr>
        <p:cNvPr id="1" name="Shape 113"/>
        <p:cNvGrpSpPr/>
        <p:nvPr/>
      </p:nvGrpSpPr>
      <p:grpSpPr>
        <a:xfrm>
          <a:off x="0" y="0"/>
          <a:ext cx="0" cy="0"/>
          <a:chOff x="0" y="0"/>
          <a:chExt cx="0" cy="0"/>
        </a:xfrm>
      </p:grpSpPr>
      <p:sp>
        <p:nvSpPr>
          <p:cNvPr id="114" name="Google Shape;114;p30"/>
          <p:cNvSpPr>
            <a:spLocks noGrp="1"/>
          </p:cNvSpPr>
          <p:nvPr>
            <p:ph type="pic" idx="2"/>
          </p:nvPr>
        </p:nvSpPr>
        <p:spPr>
          <a:xfrm>
            <a:off x="4218185" y="2054290"/>
            <a:ext cx="3340603" cy="1892739"/>
          </a:xfrm>
          <a:prstGeom prst="rect">
            <a:avLst/>
          </a:prstGeom>
          <a:noFill/>
          <a:ln>
            <a:noFill/>
          </a:ln>
        </p:spPr>
        <p:txBody>
          <a:bodyPr spcFirstLastPara="1" wrap="square" lIns="182825" tIns="91400" rIns="182825" bIns="91400" anchor="t" anchorCtr="0">
            <a:noAutofit/>
          </a:bodyPr>
          <a:lstStyle>
            <a:lvl1pPr marR="0" lvl="0" algn="ctr" rtl="0">
              <a:lnSpc>
                <a:spcPct val="90000"/>
              </a:lnSpc>
              <a:spcBef>
                <a:spcPts val="1000"/>
              </a:spcBef>
              <a:spcAft>
                <a:spcPts val="0"/>
              </a:spcAft>
              <a:buClr>
                <a:schemeClr val="dk1"/>
              </a:buClr>
              <a:buSzPts val="1100"/>
              <a:buFont typeface="Arial"/>
              <a:buNone/>
              <a:defRPr sz="11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15" name="Google Shape;115;p30"/>
          <p:cNvSpPr>
            <a:spLocks noGrp="1"/>
          </p:cNvSpPr>
          <p:nvPr>
            <p:ph type="pic" idx="3"/>
          </p:nvPr>
        </p:nvSpPr>
        <p:spPr>
          <a:xfrm>
            <a:off x="2684333" y="3930189"/>
            <a:ext cx="458889" cy="818462"/>
          </a:xfrm>
          <a:prstGeom prst="rect">
            <a:avLst/>
          </a:prstGeom>
          <a:noFill/>
          <a:ln>
            <a:noFill/>
          </a:ln>
        </p:spPr>
        <p:txBody>
          <a:bodyPr spcFirstLastPara="1" wrap="square" lIns="182825" tIns="91400" rIns="182825" bIns="91400" anchor="t" anchorCtr="0">
            <a:noAutofit/>
          </a:bodyPr>
          <a:lstStyle>
            <a:lvl1pPr marR="0" lvl="0" algn="ctr" rtl="0">
              <a:lnSpc>
                <a:spcPct val="50000"/>
              </a:lnSpc>
              <a:spcBef>
                <a:spcPts val="1000"/>
              </a:spcBef>
              <a:spcAft>
                <a:spcPts val="0"/>
              </a:spcAft>
              <a:buClr>
                <a:schemeClr val="dk1"/>
              </a:buClr>
              <a:buSzPts val="525"/>
              <a:buFont typeface="Arial"/>
              <a:buNone/>
              <a:defRPr sz="525"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16" name="Google Shape;116;p30"/>
          <p:cNvSpPr>
            <a:spLocks noGrp="1"/>
          </p:cNvSpPr>
          <p:nvPr>
            <p:ph type="pic" idx="4"/>
          </p:nvPr>
        </p:nvSpPr>
        <p:spPr>
          <a:xfrm>
            <a:off x="7080920" y="3356090"/>
            <a:ext cx="2127998" cy="1356225"/>
          </a:xfrm>
          <a:prstGeom prst="rect">
            <a:avLst/>
          </a:prstGeom>
          <a:noFill/>
          <a:ln>
            <a:noFill/>
          </a:ln>
        </p:spPr>
        <p:txBody>
          <a:bodyPr spcFirstLastPara="1" wrap="square" lIns="182825" tIns="91400" rIns="182825" bIns="91400" anchor="t" anchorCtr="0">
            <a:noAutofit/>
          </a:bodyPr>
          <a:lstStyle>
            <a:lvl1pPr marR="0" lvl="0" algn="ctr"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17" name="Google Shape;117;p30"/>
          <p:cNvSpPr>
            <a:spLocks noGrp="1"/>
          </p:cNvSpPr>
          <p:nvPr>
            <p:ph type="pic" idx="5"/>
          </p:nvPr>
        </p:nvSpPr>
        <p:spPr>
          <a:xfrm>
            <a:off x="3321915" y="3279088"/>
            <a:ext cx="1127325" cy="1451271"/>
          </a:xfrm>
          <a:prstGeom prst="rect">
            <a:avLst/>
          </a:prstGeom>
          <a:noFill/>
          <a:ln>
            <a:noFill/>
          </a:ln>
        </p:spPr>
        <p:txBody>
          <a:bodyPr spcFirstLastPara="1" wrap="square" lIns="182825" tIns="91400" rIns="182825" bIns="91400" anchor="t" anchorCtr="0">
            <a:noAutofit/>
          </a:bodyPr>
          <a:lstStyle>
            <a:lvl1pPr marR="0" lvl="0" algn="ctr"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RealState Cat 1">
  <p:cSld name="RealState Cat 1">
    <p:spTree>
      <p:nvGrpSpPr>
        <p:cNvPr id="1" name="Shape 19"/>
        <p:cNvGrpSpPr/>
        <p:nvPr/>
      </p:nvGrpSpPr>
      <p:grpSpPr>
        <a:xfrm>
          <a:off x="0" y="0"/>
          <a:ext cx="0" cy="0"/>
          <a:chOff x="0" y="0"/>
          <a:chExt cx="0" cy="0"/>
        </a:xfrm>
      </p:grpSpPr>
      <p:sp>
        <p:nvSpPr>
          <p:cNvPr id="20" name="Google Shape;20;p4"/>
          <p:cNvSpPr>
            <a:spLocks noGrp="1"/>
          </p:cNvSpPr>
          <p:nvPr>
            <p:ph type="pic" idx="2"/>
          </p:nvPr>
        </p:nvSpPr>
        <p:spPr>
          <a:xfrm>
            <a:off x="1595339" y="4035041"/>
            <a:ext cx="2986294" cy="2065369"/>
          </a:xfrm>
          <a:prstGeom prst="rect">
            <a:avLst/>
          </a:prstGeom>
          <a:noFill/>
          <a:ln>
            <a:noFill/>
          </a:ln>
        </p:spPr>
        <p:txBody>
          <a:bodyPr spcFirstLastPara="1" wrap="square" lIns="182825" tIns="91400" rIns="182825" bIns="914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1" name="Google Shape;21;p4"/>
          <p:cNvSpPr>
            <a:spLocks noGrp="1"/>
          </p:cNvSpPr>
          <p:nvPr>
            <p:ph type="pic" idx="3"/>
          </p:nvPr>
        </p:nvSpPr>
        <p:spPr>
          <a:xfrm>
            <a:off x="4604299" y="1405566"/>
            <a:ext cx="2984501" cy="2065369"/>
          </a:xfrm>
          <a:prstGeom prst="rect">
            <a:avLst/>
          </a:prstGeom>
          <a:noFill/>
          <a:ln>
            <a:noFill/>
          </a:ln>
        </p:spPr>
        <p:txBody>
          <a:bodyPr spcFirstLastPara="1" wrap="square" lIns="182825" tIns="91400" rIns="182825" bIns="914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2" name="Google Shape;22;p4"/>
          <p:cNvSpPr>
            <a:spLocks noGrp="1"/>
          </p:cNvSpPr>
          <p:nvPr>
            <p:ph type="pic" idx="4"/>
          </p:nvPr>
        </p:nvSpPr>
        <p:spPr>
          <a:xfrm>
            <a:off x="7601740" y="4035041"/>
            <a:ext cx="2986294" cy="2065369"/>
          </a:xfrm>
          <a:prstGeom prst="rect">
            <a:avLst/>
          </a:prstGeom>
          <a:noFill/>
          <a:ln>
            <a:noFill/>
          </a:ln>
        </p:spPr>
        <p:txBody>
          <a:bodyPr spcFirstLastPara="1" wrap="square" lIns="182825" tIns="91400" rIns="182825" bIns="914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Devices_laptop_project">
  <p:cSld name="Devices_laptop_project">
    <p:spTree>
      <p:nvGrpSpPr>
        <p:cNvPr id="1" name="Shape 118"/>
        <p:cNvGrpSpPr/>
        <p:nvPr/>
      </p:nvGrpSpPr>
      <p:grpSpPr>
        <a:xfrm>
          <a:off x="0" y="0"/>
          <a:ext cx="0" cy="0"/>
          <a:chOff x="0" y="0"/>
          <a:chExt cx="0" cy="0"/>
        </a:xfrm>
      </p:grpSpPr>
      <p:sp>
        <p:nvSpPr>
          <p:cNvPr id="119" name="Google Shape;119;p31"/>
          <p:cNvSpPr>
            <a:spLocks noGrp="1"/>
          </p:cNvSpPr>
          <p:nvPr>
            <p:ph type="pic" idx="2"/>
          </p:nvPr>
        </p:nvSpPr>
        <p:spPr>
          <a:xfrm>
            <a:off x="1093775" y="2489880"/>
            <a:ext cx="2996028" cy="1855005"/>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1_Devices_laptop2_project">
  <p:cSld name="1_Devices_laptop2_project">
    <p:spTree>
      <p:nvGrpSpPr>
        <p:cNvPr id="1" name="Shape 120"/>
        <p:cNvGrpSpPr/>
        <p:nvPr/>
      </p:nvGrpSpPr>
      <p:grpSpPr>
        <a:xfrm>
          <a:off x="0" y="0"/>
          <a:ext cx="0" cy="0"/>
          <a:chOff x="0" y="0"/>
          <a:chExt cx="0" cy="0"/>
        </a:xfrm>
      </p:grpSpPr>
      <p:sp>
        <p:nvSpPr>
          <p:cNvPr id="121" name="Google Shape;121;p32"/>
          <p:cNvSpPr>
            <a:spLocks noGrp="1"/>
          </p:cNvSpPr>
          <p:nvPr>
            <p:ph type="pic" idx="2"/>
          </p:nvPr>
        </p:nvSpPr>
        <p:spPr>
          <a:xfrm>
            <a:off x="4548154" y="3102839"/>
            <a:ext cx="2996028" cy="1855005"/>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Portfolio Three">
  <p:cSld name="Portfolio Three">
    <p:spTree>
      <p:nvGrpSpPr>
        <p:cNvPr id="1" name="Shape 122"/>
        <p:cNvGrpSpPr/>
        <p:nvPr/>
      </p:nvGrpSpPr>
      <p:grpSpPr>
        <a:xfrm>
          <a:off x="0" y="0"/>
          <a:ext cx="0" cy="0"/>
          <a:chOff x="0" y="0"/>
          <a:chExt cx="0" cy="0"/>
        </a:xfrm>
      </p:grpSpPr>
      <p:sp>
        <p:nvSpPr>
          <p:cNvPr id="123" name="Google Shape;123;p33"/>
          <p:cNvSpPr>
            <a:spLocks noGrp="1"/>
          </p:cNvSpPr>
          <p:nvPr>
            <p:ph type="pic" idx="2"/>
          </p:nvPr>
        </p:nvSpPr>
        <p:spPr>
          <a:xfrm>
            <a:off x="1403896" y="1468301"/>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24" name="Google Shape;124;p33"/>
          <p:cNvSpPr>
            <a:spLocks noGrp="1"/>
          </p:cNvSpPr>
          <p:nvPr>
            <p:ph type="pic" idx="3"/>
          </p:nvPr>
        </p:nvSpPr>
        <p:spPr>
          <a:xfrm>
            <a:off x="2566176" y="1468301"/>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25" name="Google Shape;125;p33"/>
          <p:cNvSpPr>
            <a:spLocks noGrp="1"/>
          </p:cNvSpPr>
          <p:nvPr>
            <p:ph type="pic" idx="4"/>
          </p:nvPr>
        </p:nvSpPr>
        <p:spPr>
          <a:xfrm>
            <a:off x="1403896" y="2629534"/>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26" name="Google Shape;126;p33"/>
          <p:cNvSpPr>
            <a:spLocks noGrp="1"/>
          </p:cNvSpPr>
          <p:nvPr>
            <p:ph type="pic" idx="5"/>
          </p:nvPr>
        </p:nvSpPr>
        <p:spPr>
          <a:xfrm>
            <a:off x="2566176" y="2629534"/>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27" name="Google Shape;127;p33"/>
          <p:cNvSpPr>
            <a:spLocks noGrp="1"/>
          </p:cNvSpPr>
          <p:nvPr>
            <p:ph type="pic" idx="6"/>
          </p:nvPr>
        </p:nvSpPr>
        <p:spPr>
          <a:xfrm>
            <a:off x="7218037" y="1465181"/>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28" name="Google Shape;128;p33"/>
          <p:cNvSpPr>
            <a:spLocks noGrp="1"/>
          </p:cNvSpPr>
          <p:nvPr>
            <p:ph type="pic" idx="7"/>
          </p:nvPr>
        </p:nvSpPr>
        <p:spPr>
          <a:xfrm>
            <a:off x="8384673" y="1465181"/>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29" name="Google Shape;129;p33"/>
          <p:cNvSpPr>
            <a:spLocks noGrp="1"/>
          </p:cNvSpPr>
          <p:nvPr>
            <p:ph type="pic" idx="8"/>
          </p:nvPr>
        </p:nvSpPr>
        <p:spPr>
          <a:xfrm>
            <a:off x="9546952" y="1465181"/>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30" name="Google Shape;130;p33"/>
          <p:cNvSpPr>
            <a:spLocks noGrp="1"/>
          </p:cNvSpPr>
          <p:nvPr>
            <p:ph type="pic" idx="9"/>
          </p:nvPr>
        </p:nvSpPr>
        <p:spPr>
          <a:xfrm>
            <a:off x="7218037" y="2626414"/>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31" name="Google Shape;131;p33"/>
          <p:cNvSpPr>
            <a:spLocks noGrp="1"/>
          </p:cNvSpPr>
          <p:nvPr>
            <p:ph type="pic" idx="13"/>
          </p:nvPr>
        </p:nvSpPr>
        <p:spPr>
          <a:xfrm>
            <a:off x="8384673" y="2626414"/>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32" name="Google Shape;132;p33"/>
          <p:cNvSpPr>
            <a:spLocks noGrp="1"/>
          </p:cNvSpPr>
          <p:nvPr>
            <p:ph type="pic" idx="14"/>
          </p:nvPr>
        </p:nvSpPr>
        <p:spPr>
          <a:xfrm>
            <a:off x="9546952" y="2626414"/>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33" name="Google Shape;133;p33"/>
          <p:cNvSpPr>
            <a:spLocks noGrp="1"/>
          </p:cNvSpPr>
          <p:nvPr>
            <p:ph type="pic" idx="15"/>
          </p:nvPr>
        </p:nvSpPr>
        <p:spPr>
          <a:xfrm>
            <a:off x="3726843" y="1468301"/>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34" name="Google Shape;134;p33"/>
          <p:cNvSpPr>
            <a:spLocks noGrp="1"/>
          </p:cNvSpPr>
          <p:nvPr>
            <p:ph type="pic" idx="16"/>
          </p:nvPr>
        </p:nvSpPr>
        <p:spPr>
          <a:xfrm>
            <a:off x="4893478" y="1468301"/>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35" name="Google Shape;135;p33"/>
          <p:cNvSpPr>
            <a:spLocks noGrp="1"/>
          </p:cNvSpPr>
          <p:nvPr>
            <p:ph type="pic" idx="17"/>
          </p:nvPr>
        </p:nvSpPr>
        <p:spPr>
          <a:xfrm>
            <a:off x="6055758" y="1468301"/>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36" name="Google Shape;136;p33"/>
          <p:cNvSpPr>
            <a:spLocks noGrp="1"/>
          </p:cNvSpPr>
          <p:nvPr>
            <p:ph type="pic" idx="18"/>
          </p:nvPr>
        </p:nvSpPr>
        <p:spPr>
          <a:xfrm>
            <a:off x="3726843" y="2629534"/>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37" name="Google Shape;137;p33"/>
          <p:cNvSpPr>
            <a:spLocks noGrp="1"/>
          </p:cNvSpPr>
          <p:nvPr>
            <p:ph type="pic" idx="19"/>
          </p:nvPr>
        </p:nvSpPr>
        <p:spPr>
          <a:xfrm>
            <a:off x="4893478" y="2629534"/>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38" name="Google Shape;138;p33"/>
          <p:cNvSpPr>
            <a:spLocks noGrp="1"/>
          </p:cNvSpPr>
          <p:nvPr>
            <p:ph type="pic" idx="20"/>
          </p:nvPr>
        </p:nvSpPr>
        <p:spPr>
          <a:xfrm>
            <a:off x="6055758" y="2629534"/>
            <a:ext cx="1146153" cy="114510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700"/>
              <a:buFont typeface="Arial"/>
              <a:buNone/>
              <a:defRPr sz="7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4_placeholder to table products">
  <p:cSld name="4_placeholder to table products">
    <p:spTree>
      <p:nvGrpSpPr>
        <p:cNvPr id="1" name="Shape 139"/>
        <p:cNvGrpSpPr/>
        <p:nvPr/>
      </p:nvGrpSpPr>
      <p:grpSpPr>
        <a:xfrm>
          <a:off x="0" y="0"/>
          <a:ext cx="0" cy="0"/>
          <a:chOff x="0" y="0"/>
          <a:chExt cx="0" cy="0"/>
        </a:xfrm>
      </p:grpSpPr>
      <p:sp>
        <p:nvSpPr>
          <p:cNvPr id="140" name="Google Shape;140;p34"/>
          <p:cNvSpPr>
            <a:spLocks noGrp="1"/>
          </p:cNvSpPr>
          <p:nvPr>
            <p:ph type="pic" idx="2"/>
          </p:nvPr>
        </p:nvSpPr>
        <p:spPr>
          <a:xfrm>
            <a:off x="3499716" y="1551964"/>
            <a:ext cx="631100" cy="630936"/>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600"/>
              <a:buFont typeface="Arial"/>
              <a:buNone/>
              <a:defRPr sz="6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41" name="Google Shape;141;p34"/>
          <p:cNvSpPr>
            <a:spLocks noGrp="1"/>
          </p:cNvSpPr>
          <p:nvPr>
            <p:ph type="pic" idx="3"/>
          </p:nvPr>
        </p:nvSpPr>
        <p:spPr>
          <a:xfrm>
            <a:off x="5294137" y="1549660"/>
            <a:ext cx="631100" cy="630936"/>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600"/>
              <a:buFont typeface="Arial"/>
              <a:buNone/>
              <a:defRPr sz="6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42" name="Google Shape;142;p34"/>
          <p:cNvSpPr>
            <a:spLocks noGrp="1"/>
          </p:cNvSpPr>
          <p:nvPr>
            <p:ph type="pic" idx="4"/>
          </p:nvPr>
        </p:nvSpPr>
        <p:spPr>
          <a:xfrm>
            <a:off x="6890925" y="1551964"/>
            <a:ext cx="631100" cy="630936"/>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600"/>
              <a:buFont typeface="Arial"/>
              <a:buNone/>
              <a:defRPr sz="6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43" name="Google Shape;143;p34"/>
          <p:cNvSpPr>
            <a:spLocks noGrp="1"/>
          </p:cNvSpPr>
          <p:nvPr>
            <p:ph type="pic" idx="5"/>
          </p:nvPr>
        </p:nvSpPr>
        <p:spPr>
          <a:xfrm>
            <a:off x="8446508" y="1549660"/>
            <a:ext cx="631100" cy="630936"/>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600"/>
              <a:buFont typeface="Arial"/>
              <a:buNone/>
              <a:defRPr sz="6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44" name="Google Shape;144;p34"/>
          <p:cNvSpPr>
            <a:spLocks noGrp="1"/>
          </p:cNvSpPr>
          <p:nvPr>
            <p:ph type="pic" idx="6"/>
          </p:nvPr>
        </p:nvSpPr>
        <p:spPr>
          <a:xfrm>
            <a:off x="9899557" y="1551964"/>
            <a:ext cx="631100" cy="630936"/>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600"/>
              <a:buFont typeface="Arial"/>
              <a:buNone/>
              <a:defRPr sz="6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4_laptop">
  <p:cSld name="4_laptop">
    <p:spTree>
      <p:nvGrpSpPr>
        <p:cNvPr id="1" name="Shape 145"/>
        <p:cNvGrpSpPr/>
        <p:nvPr/>
      </p:nvGrpSpPr>
      <p:grpSpPr>
        <a:xfrm>
          <a:off x="0" y="0"/>
          <a:ext cx="0" cy="0"/>
          <a:chOff x="0" y="0"/>
          <a:chExt cx="0" cy="0"/>
        </a:xfrm>
      </p:grpSpPr>
      <p:sp>
        <p:nvSpPr>
          <p:cNvPr id="146" name="Google Shape;146;p35"/>
          <p:cNvSpPr>
            <a:spLocks noGrp="1"/>
          </p:cNvSpPr>
          <p:nvPr>
            <p:ph type="pic" idx="2"/>
          </p:nvPr>
        </p:nvSpPr>
        <p:spPr>
          <a:xfrm>
            <a:off x="-3" y="-1"/>
            <a:ext cx="12192003" cy="3674270"/>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47" name="Google Shape;147;p35"/>
          <p:cNvSpPr>
            <a:spLocks noGrp="1"/>
          </p:cNvSpPr>
          <p:nvPr>
            <p:ph type="pic" idx="3"/>
          </p:nvPr>
        </p:nvSpPr>
        <p:spPr>
          <a:xfrm>
            <a:off x="4192613" y="936448"/>
            <a:ext cx="3836072" cy="2391773"/>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48" name="Google Shape;148;p35"/>
          <p:cNvSpPr>
            <a:spLocks noGrp="1"/>
          </p:cNvSpPr>
          <p:nvPr>
            <p:ph type="pic" idx="4"/>
          </p:nvPr>
        </p:nvSpPr>
        <p:spPr>
          <a:xfrm>
            <a:off x="2512991" y="1121921"/>
            <a:ext cx="1570386" cy="188241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49" name="Google Shape;149;p35"/>
          <p:cNvSpPr>
            <a:spLocks noGrp="1"/>
          </p:cNvSpPr>
          <p:nvPr>
            <p:ph type="pic" idx="5"/>
          </p:nvPr>
        </p:nvSpPr>
        <p:spPr>
          <a:xfrm>
            <a:off x="8195316" y="1110581"/>
            <a:ext cx="1604415" cy="188241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Text-with-picture">
  <p:cSld name="Text-with-picture">
    <p:spTree>
      <p:nvGrpSpPr>
        <p:cNvPr id="1" name="Shape 150"/>
        <p:cNvGrpSpPr/>
        <p:nvPr/>
      </p:nvGrpSpPr>
      <p:grpSpPr>
        <a:xfrm>
          <a:off x="0" y="0"/>
          <a:ext cx="0" cy="0"/>
          <a:chOff x="0" y="0"/>
          <a:chExt cx="0" cy="0"/>
        </a:xfrm>
      </p:grpSpPr>
      <p:sp>
        <p:nvSpPr>
          <p:cNvPr id="151" name="Google Shape;151;p36"/>
          <p:cNvSpPr>
            <a:spLocks noGrp="1"/>
          </p:cNvSpPr>
          <p:nvPr>
            <p:ph type="pic" idx="2"/>
          </p:nvPr>
        </p:nvSpPr>
        <p:spPr>
          <a:xfrm>
            <a:off x="864160" y="1968041"/>
            <a:ext cx="5050818" cy="3609515"/>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Break">
  <p:cSld name="Break">
    <p:spTree>
      <p:nvGrpSpPr>
        <p:cNvPr id="1" name="Shape 152"/>
        <p:cNvGrpSpPr/>
        <p:nvPr/>
      </p:nvGrpSpPr>
      <p:grpSpPr>
        <a:xfrm>
          <a:off x="0" y="0"/>
          <a:ext cx="0" cy="0"/>
          <a:chOff x="0" y="0"/>
          <a:chExt cx="0" cy="0"/>
        </a:xfrm>
      </p:grpSpPr>
      <p:sp>
        <p:nvSpPr>
          <p:cNvPr id="153" name="Google Shape;153;p37"/>
          <p:cNvSpPr>
            <a:spLocks noGrp="1"/>
          </p:cNvSpPr>
          <p:nvPr>
            <p:ph type="pic" idx="2"/>
          </p:nvPr>
        </p:nvSpPr>
        <p:spPr>
          <a:xfrm>
            <a:off x="0" y="0"/>
            <a:ext cx="12192000" cy="4114800"/>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2_Big_Picture_team-skills">
  <p:cSld name="2_Big_Picture_team-skills">
    <p:spTree>
      <p:nvGrpSpPr>
        <p:cNvPr id="1" name="Shape 154"/>
        <p:cNvGrpSpPr/>
        <p:nvPr/>
      </p:nvGrpSpPr>
      <p:grpSpPr>
        <a:xfrm>
          <a:off x="0" y="0"/>
          <a:ext cx="0" cy="0"/>
          <a:chOff x="0" y="0"/>
          <a:chExt cx="0" cy="0"/>
        </a:xfrm>
      </p:grpSpPr>
      <p:sp>
        <p:nvSpPr>
          <p:cNvPr id="155" name="Google Shape;155;p38"/>
          <p:cNvSpPr>
            <a:spLocks noGrp="1"/>
          </p:cNvSpPr>
          <p:nvPr>
            <p:ph type="pic" idx="2"/>
          </p:nvPr>
        </p:nvSpPr>
        <p:spPr>
          <a:xfrm>
            <a:off x="0" y="-1"/>
            <a:ext cx="12203143" cy="685800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56" name="Google Shape;156;p38"/>
          <p:cNvSpPr>
            <a:spLocks noGrp="1"/>
          </p:cNvSpPr>
          <p:nvPr>
            <p:ph type="pic" idx="3"/>
          </p:nvPr>
        </p:nvSpPr>
        <p:spPr>
          <a:xfrm>
            <a:off x="1573819" y="2261400"/>
            <a:ext cx="1641346" cy="1775114"/>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3 Iphones Mockup">
  <p:cSld name="3 Iphones Mockup">
    <p:spTree>
      <p:nvGrpSpPr>
        <p:cNvPr id="1" name="Shape 157"/>
        <p:cNvGrpSpPr/>
        <p:nvPr/>
      </p:nvGrpSpPr>
      <p:grpSpPr>
        <a:xfrm>
          <a:off x="0" y="0"/>
          <a:ext cx="0" cy="0"/>
          <a:chOff x="0" y="0"/>
          <a:chExt cx="0" cy="0"/>
        </a:xfrm>
      </p:grpSpPr>
      <p:sp>
        <p:nvSpPr>
          <p:cNvPr id="158" name="Google Shape;158;p39"/>
          <p:cNvSpPr>
            <a:spLocks noGrp="1"/>
          </p:cNvSpPr>
          <p:nvPr>
            <p:ph type="pic" idx="2"/>
          </p:nvPr>
        </p:nvSpPr>
        <p:spPr>
          <a:xfrm>
            <a:off x="-3" y="-1"/>
            <a:ext cx="12192003" cy="424810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59" name="Google Shape;159;p39"/>
          <p:cNvSpPr>
            <a:spLocks noGrp="1"/>
          </p:cNvSpPr>
          <p:nvPr>
            <p:ph type="pic" idx="3"/>
          </p:nvPr>
        </p:nvSpPr>
        <p:spPr>
          <a:xfrm>
            <a:off x="744844" y="1784818"/>
            <a:ext cx="752671" cy="2139950"/>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60" name="Google Shape;160;p39"/>
          <p:cNvSpPr>
            <a:spLocks noGrp="1"/>
          </p:cNvSpPr>
          <p:nvPr>
            <p:ph type="pic" idx="4"/>
          </p:nvPr>
        </p:nvSpPr>
        <p:spPr>
          <a:xfrm>
            <a:off x="3320753" y="1784818"/>
            <a:ext cx="751282" cy="2133600"/>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61" name="Google Shape;161;p39"/>
          <p:cNvSpPr>
            <a:spLocks noGrp="1"/>
          </p:cNvSpPr>
          <p:nvPr>
            <p:ph type="pic" idx="5"/>
          </p:nvPr>
        </p:nvSpPr>
        <p:spPr>
          <a:xfrm>
            <a:off x="1651059" y="1553611"/>
            <a:ext cx="1524902" cy="274408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Mockup-device1">
  <p:cSld name="Mockup-device1">
    <p:spTree>
      <p:nvGrpSpPr>
        <p:cNvPr id="1" name="Shape 162"/>
        <p:cNvGrpSpPr/>
        <p:nvPr/>
      </p:nvGrpSpPr>
      <p:grpSpPr>
        <a:xfrm>
          <a:off x="0" y="0"/>
          <a:ext cx="0" cy="0"/>
          <a:chOff x="0" y="0"/>
          <a:chExt cx="0" cy="0"/>
        </a:xfrm>
      </p:grpSpPr>
      <p:sp>
        <p:nvSpPr>
          <p:cNvPr id="163" name="Google Shape;163;p40"/>
          <p:cNvSpPr>
            <a:spLocks noGrp="1"/>
          </p:cNvSpPr>
          <p:nvPr>
            <p:ph type="pic" idx="2"/>
          </p:nvPr>
        </p:nvSpPr>
        <p:spPr>
          <a:xfrm>
            <a:off x="-11544" y="-34642"/>
            <a:ext cx="12211915" cy="5311720"/>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64" name="Google Shape;164;p40"/>
          <p:cNvSpPr>
            <a:spLocks noGrp="1"/>
          </p:cNvSpPr>
          <p:nvPr>
            <p:ph type="pic" idx="3"/>
          </p:nvPr>
        </p:nvSpPr>
        <p:spPr>
          <a:xfrm>
            <a:off x="5168481" y="2327763"/>
            <a:ext cx="1895377" cy="3354619"/>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Master Slide 1">
  <p:cSld name="Master Slide 1">
    <p:spTree>
      <p:nvGrpSpPr>
        <p:cNvPr id="1" name="Shape 23"/>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03_app">
  <p:cSld name="03_app">
    <p:spTree>
      <p:nvGrpSpPr>
        <p:cNvPr id="1" name="Shape 165"/>
        <p:cNvGrpSpPr/>
        <p:nvPr/>
      </p:nvGrpSpPr>
      <p:grpSpPr>
        <a:xfrm>
          <a:off x="0" y="0"/>
          <a:ext cx="0" cy="0"/>
          <a:chOff x="0" y="0"/>
          <a:chExt cx="0" cy="0"/>
        </a:xfrm>
      </p:grpSpPr>
      <p:sp>
        <p:nvSpPr>
          <p:cNvPr id="166" name="Google Shape;166;p41"/>
          <p:cNvSpPr>
            <a:spLocks noGrp="1"/>
          </p:cNvSpPr>
          <p:nvPr>
            <p:ph type="pic" idx="2"/>
          </p:nvPr>
        </p:nvSpPr>
        <p:spPr>
          <a:xfrm>
            <a:off x="-3" y="-1"/>
            <a:ext cx="12192003" cy="3230219"/>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67" name="Google Shape;167;p41"/>
          <p:cNvSpPr>
            <a:spLocks noGrp="1"/>
          </p:cNvSpPr>
          <p:nvPr>
            <p:ph type="pic" idx="3"/>
          </p:nvPr>
        </p:nvSpPr>
        <p:spPr>
          <a:xfrm>
            <a:off x="997398" y="1188270"/>
            <a:ext cx="752671" cy="2139950"/>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68" name="Google Shape;168;p41"/>
          <p:cNvSpPr>
            <a:spLocks noGrp="1"/>
          </p:cNvSpPr>
          <p:nvPr>
            <p:ph type="pic" idx="4"/>
          </p:nvPr>
        </p:nvSpPr>
        <p:spPr>
          <a:xfrm>
            <a:off x="3573307" y="1188270"/>
            <a:ext cx="803171" cy="2133600"/>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69" name="Google Shape;169;p41"/>
          <p:cNvSpPr>
            <a:spLocks noGrp="1"/>
          </p:cNvSpPr>
          <p:nvPr>
            <p:ph type="pic" idx="5"/>
          </p:nvPr>
        </p:nvSpPr>
        <p:spPr>
          <a:xfrm>
            <a:off x="1903613" y="966020"/>
            <a:ext cx="1558227" cy="2755900"/>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eam-Support">
  <p:cSld name="Team-Support">
    <p:spTree>
      <p:nvGrpSpPr>
        <p:cNvPr id="1" name="Shape 170"/>
        <p:cNvGrpSpPr/>
        <p:nvPr/>
      </p:nvGrpSpPr>
      <p:grpSpPr>
        <a:xfrm>
          <a:off x="0" y="0"/>
          <a:ext cx="0" cy="0"/>
          <a:chOff x="0" y="0"/>
          <a:chExt cx="0" cy="0"/>
        </a:xfrm>
      </p:grpSpPr>
      <p:sp>
        <p:nvSpPr>
          <p:cNvPr id="171" name="Google Shape;171;p42"/>
          <p:cNvSpPr>
            <a:spLocks noGrp="1"/>
          </p:cNvSpPr>
          <p:nvPr>
            <p:ph type="pic" idx="2"/>
          </p:nvPr>
        </p:nvSpPr>
        <p:spPr>
          <a:xfrm>
            <a:off x="1368165" y="1603015"/>
            <a:ext cx="1259942" cy="1258811"/>
          </a:xfrm>
          <a:prstGeom prst="ellipse">
            <a:avLst/>
          </a:prstGeom>
          <a:noFill/>
          <a:ln>
            <a:noFill/>
          </a:ln>
        </p:spPr>
        <p:txBody>
          <a:bodyPr spcFirstLastPara="1" wrap="square" lIns="182825" tIns="91400" rIns="182825" bIns="91400" anchor="t" anchorCtr="0">
            <a:noAutofit/>
          </a:bodyPr>
          <a:lstStyle>
            <a:lvl1pPr marR="0" lvl="0" algn="l" rtl="0">
              <a:lnSpc>
                <a:spcPct val="130000"/>
              </a:lnSpc>
              <a:spcBef>
                <a:spcPts val="1000"/>
              </a:spcBef>
              <a:spcAft>
                <a:spcPts val="0"/>
              </a:spcAft>
              <a:buClr>
                <a:schemeClr val="dk1"/>
              </a:buClr>
              <a:buSzPts val="1200"/>
              <a:buFont typeface="Arial"/>
              <a:buNone/>
              <a:defRPr sz="12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72" name="Google Shape;172;p42"/>
          <p:cNvSpPr>
            <a:spLocks noGrp="1"/>
          </p:cNvSpPr>
          <p:nvPr>
            <p:ph type="pic" idx="3"/>
          </p:nvPr>
        </p:nvSpPr>
        <p:spPr>
          <a:xfrm>
            <a:off x="4134531" y="1592554"/>
            <a:ext cx="1259942" cy="1258811"/>
          </a:xfrm>
          <a:prstGeom prst="ellipse">
            <a:avLst/>
          </a:prstGeom>
          <a:noFill/>
          <a:ln>
            <a:noFill/>
          </a:ln>
        </p:spPr>
        <p:txBody>
          <a:bodyPr spcFirstLastPara="1" wrap="square" lIns="182825" tIns="91400" rIns="182825" bIns="91400" anchor="t" anchorCtr="0">
            <a:noAutofit/>
          </a:bodyPr>
          <a:lstStyle>
            <a:lvl1pPr marR="0" lvl="0" algn="l" rtl="0">
              <a:lnSpc>
                <a:spcPct val="130000"/>
              </a:lnSpc>
              <a:spcBef>
                <a:spcPts val="1000"/>
              </a:spcBef>
              <a:spcAft>
                <a:spcPts val="0"/>
              </a:spcAft>
              <a:buClr>
                <a:schemeClr val="dk1"/>
              </a:buClr>
              <a:buSzPts val="1200"/>
              <a:buFont typeface="Arial"/>
              <a:buNone/>
              <a:defRPr sz="12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73" name="Google Shape;173;p42"/>
          <p:cNvSpPr>
            <a:spLocks noGrp="1"/>
          </p:cNvSpPr>
          <p:nvPr>
            <p:ph type="pic" idx="4"/>
          </p:nvPr>
        </p:nvSpPr>
        <p:spPr>
          <a:xfrm>
            <a:off x="6839987" y="1609007"/>
            <a:ext cx="1259942" cy="1258811"/>
          </a:xfrm>
          <a:prstGeom prst="ellipse">
            <a:avLst/>
          </a:prstGeom>
          <a:noFill/>
          <a:ln>
            <a:noFill/>
          </a:ln>
        </p:spPr>
        <p:txBody>
          <a:bodyPr spcFirstLastPara="1" wrap="square" lIns="182825" tIns="91400" rIns="182825" bIns="91400" anchor="t" anchorCtr="0">
            <a:noAutofit/>
          </a:bodyPr>
          <a:lstStyle>
            <a:lvl1pPr marR="0" lvl="0" algn="l" rtl="0">
              <a:lnSpc>
                <a:spcPct val="130000"/>
              </a:lnSpc>
              <a:spcBef>
                <a:spcPts val="1000"/>
              </a:spcBef>
              <a:spcAft>
                <a:spcPts val="0"/>
              </a:spcAft>
              <a:buClr>
                <a:schemeClr val="dk1"/>
              </a:buClr>
              <a:buSzPts val="1200"/>
              <a:buFont typeface="Arial"/>
              <a:buNone/>
              <a:defRPr sz="12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74" name="Google Shape;174;p42"/>
          <p:cNvSpPr>
            <a:spLocks noGrp="1"/>
          </p:cNvSpPr>
          <p:nvPr>
            <p:ph type="pic" idx="5"/>
          </p:nvPr>
        </p:nvSpPr>
        <p:spPr>
          <a:xfrm>
            <a:off x="9564327" y="1609007"/>
            <a:ext cx="1259942" cy="1258811"/>
          </a:xfrm>
          <a:prstGeom prst="ellipse">
            <a:avLst/>
          </a:prstGeom>
          <a:noFill/>
          <a:ln>
            <a:noFill/>
          </a:ln>
        </p:spPr>
        <p:txBody>
          <a:bodyPr spcFirstLastPara="1" wrap="square" lIns="182825" tIns="91400" rIns="182825" bIns="91400" anchor="t" anchorCtr="0">
            <a:noAutofit/>
          </a:bodyPr>
          <a:lstStyle>
            <a:lvl1pPr marR="0" lvl="0" algn="l" rtl="0">
              <a:lnSpc>
                <a:spcPct val="130000"/>
              </a:lnSpc>
              <a:spcBef>
                <a:spcPts val="1000"/>
              </a:spcBef>
              <a:spcAft>
                <a:spcPts val="0"/>
              </a:spcAft>
              <a:buClr>
                <a:schemeClr val="dk1"/>
              </a:buClr>
              <a:buSzPts val="1200"/>
              <a:buFont typeface="Arial"/>
              <a:buNone/>
              <a:defRPr sz="12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75" name="Google Shape;175;p42"/>
          <p:cNvSpPr>
            <a:spLocks noGrp="1"/>
          </p:cNvSpPr>
          <p:nvPr>
            <p:ph type="pic" idx="6"/>
          </p:nvPr>
        </p:nvSpPr>
        <p:spPr>
          <a:xfrm>
            <a:off x="8214258" y="4054258"/>
            <a:ext cx="1259942" cy="1258811"/>
          </a:xfrm>
          <a:prstGeom prst="ellipse">
            <a:avLst/>
          </a:prstGeom>
          <a:noFill/>
          <a:ln>
            <a:noFill/>
          </a:ln>
        </p:spPr>
        <p:txBody>
          <a:bodyPr spcFirstLastPara="1" wrap="square" lIns="182825" tIns="91400" rIns="182825" bIns="91400" anchor="t" anchorCtr="0">
            <a:noAutofit/>
          </a:bodyPr>
          <a:lstStyle>
            <a:lvl1pPr marR="0" lvl="0" algn="l" rtl="0">
              <a:lnSpc>
                <a:spcPct val="130000"/>
              </a:lnSpc>
              <a:spcBef>
                <a:spcPts val="1000"/>
              </a:spcBef>
              <a:spcAft>
                <a:spcPts val="0"/>
              </a:spcAft>
              <a:buClr>
                <a:schemeClr val="dk1"/>
              </a:buClr>
              <a:buSzPts val="1200"/>
              <a:buFont typeface="Arial"/>
              <a:buChar char="•"/>
              <a:defRPr sz="12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76" name="Google Shape;176;p42"/>
          <p:cNvSpPr>
            <a:spLocks noGrp="1"/>
          </p:cNvSpPr>
          <p:nvPr>
            <p:ph type="pic" idx="7"/>
          </p:nvPr>
        </p:nvSpPr>
        <p:spPr>
          <a:xfrm>
            <a:off x="5499535" y="4054258"/>
            <a:ext cx="1259942" cy="1258811"/>
          </a:xfrm>
          <a:prstGeom prst="ellipse">
            <a:avLst/>
          </a:prstGeom>
          <a:noFill/>
          <a:ln>
            <a:noFill/>
          </a:ln>
        </p:spPr>
        <p:txBody>
          <a:bodyPr spcFirstLastPara="1" wrap="square" lIns="182825" tIns="91400" rIns="182825" bIns="91400" anchor="t" anchorCtr="0">
            <a:noAutofit/>
          </a:bodyPr>
          <a:lstStyle>
            <a:lvl1pPr marR="0" lvl="0" algn="l" rtl="0">
              <a:lnSpc>
                <a:spcPct val="130000"/>
              </a:lnSpc>
              <a:spcBef>
                <a:spcPts val="1000"/>
              </a:spcBef>
              <a:spcAft>
                <a:spcPts val="0"/>
              </a:spcAft>
              <a:buClr>
                <a:schemeClr val="dk1"/>
              </a:buClr>
              <a:buSzPts val="1200"/>
              <a:buFont typeface="Arial"/>
              <a:buNone/>
              <a:defRPr sz="12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77" name="Google Shape;177;p42"/>
          <p:cNvSpPr>
            <a:spLocks noGrp="1"/>
          </p:cNvSpPr>
          <p:nvPr>
            <p:ph type="pic" idx="8"/>
          </p:nvPr>
        </p:nvSpPr>
        <p:spPr>
          <a:xfrm>
            <a:off x="2756072" y="4040047"/>
            <a:ext cx="1259942" cy="1258811"/>
          </a:xfrm>
          <a:prstGeom prst="ellipse">
            <a:avLst/>
          </a:prstGeom>
          <a:noFill/>
          <a:ln>
            <a:noFill/>
          </a:ln>
        </p:spPr>
        <p:txBody>
          <a:bodyPr spcFirstLastPara="1" wrap="square" lIns="182825" tIns="91400" rIns="182825" bIns="91400" anchor="t" anchorCtr="0">
            <a:noAutofit/>
          </a:bodyPr>
          <a:lstStyle>
            <a:lvl1pPr marR="0" lvl="0" algn="l" rtl="0">
              <a:lnSpc>
                <a:spcPct val="130000"/>
              </a:lnSpc>
              <a:spcBef>
                <a:spcPts val="1000"/>
              </a:spcBef>
              <a:spcAft>
                <a:spcPts val="0"/>
              </a:spcAft>
              <a:buClr>
                <a:schemeClr val="dk1"/>
              </a:buClr>
              <a:buSzPts val="1200"/>
              <a:buFont typeface="Arial"/>
              <a:buNone/>
              <a:defRPr sz="12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7_Title Slide">
  <p:cSld name="7_Title Slide">
    <p:spTree>
      <p:nvGrpSpPr>
        <p:cNvPr id="1" name="Shape 184"/>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No Footer">
  <p:cSld name="No Footer">
    <p:spTree>
      <p:nvGrpSpPr>
        <p:cNvPr id="1" name="Shape 185"/>
        <p:cNvGrpSpPr/>
        <p:nvPr/>
      </p:nvGrpSpPr>
      <p:grpSpPr>
        <a:xfrm>
          <a:off x="0" y="0"/>
          <a:ext cx="0" cy="0"/>
          <a:chOff x="0" y="0"/>
          <a:chExt cx="0" cy="0"/>
        </a:xfrm>
      </p:grpSpPr>
      <p:sp>
        <p:nvSpPr>
          <p:cNvPr id="186" name="Google Shape;186;p45"/>
          <p:cNvSpPr/>
          <p:nvPr/>
        </p:nvSpPr>
        <p:spPr>
          <a:xfrm>
            <a:off x="3013616" y="6260123"/>
            <a:ext cx="5863065" cy="468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0" i="0" u="none" strike="noStrike" cap="none">
                <a:solidFill>
                  <a:schemeClr val="lt1"/>
                </a:solidFill>
                <a:latin typeface="Lato Light"/>
                <a:ea typeface="Lato Light"/>
                <a:cs typeface="Lato Light"/>
                <a:sym typeface="Lato Light"/>
              </a:rPr>
              <a:t> v</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What we do">
  <p:cSld name="What we do">
    <p:spTree>
      <p:nvGrpSpPr>
        <p:cNvPr id="1" name="Shape 187"/>
        <p:cNvGrpSpPr/>
        <p:nvPr/>
      </p:nvGrpSpPr>
      <p:grpSpPr>
        <a:xfrm>
          <a:off x="0" y="0"/>
          <a:ext cx="0" cy="0"/>
          <a:chOff x="0" y="0"/>
          <a:chExt cx="0" cy="0"/>
        </a:xfrm>
      </p:grpSpPr>
      <p:sp>
        <p:nvSpPr>
          <p:cNvPr id="188" name="Google Shape;188;p46"/>
          <p:cNvSpPr>
            <a:spLocks noGrp="1"/>
          </p:cNvSpPr>
          <p:nvPr>
            <p:ph type="pic" idx="2"/>
          </p:nvPr>
        </p:nvSpPr>
        <p:spPr>
          <a:xfrm>
            <a:off x="479155" y="1978874"/>
            <a:ext cx="4557549" cy="4155281"/>
          </a:xfrm>
          <a:prstGeom prst="rect">
            <a:avLst/>
          </a:prstGeom>
          <a:noFill/>
          <a:ln>
            <a:noFill/>
          </a:ln>
        </p:spPr>
        <p:txBody>
          <a:bodyPr spcFirstLastPara="1" wrap="square" lIns="182825" tIns="91400" rIns="182825" bIns="914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Master Slide 1">
  <p:cSld name="Master Slide 1">
    <p:spTree>
      <p:nvGrpSpPr>
        <p:cNvPr id="1" name="Shape 189"/>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No Footer 2">
  <p:cSld name="No Footer 2">
    <p:spTree>
      <p:nvGrpSpPr>
        <p:cNvPr id="1" name="Shape 190"/>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Background">
  <p:cSld name="Background">
    <p:spTree>
      <p:nvGrpSpPr>
        <p:cNvPr id="1" name="Shape 191"/>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Big Image Placeholder">
  <p:cSld name="Big Image Placeholder">
    <p:spTree>
      <p:nvGrpSpPr>
        <p:cNvPr id="1" name="Shape 192"/>
        <p:cNvGrpSpPr/>
        <p:nvPr/>
      </p:nvGrpSpPr>
      <p:grpSpPr>
        <a:xfrm>
          <a:off x="0" y="0"/>
          <a:ext cx="0" cy="0"/>
          <a:chOff x="0" y="0"/>
          <a:chExt cx="0" cy="0"/>
        </a:xfrm>
      </p:grpSpPr>
      <p:sp>
        <p:nvSpPr>
          <p:cNvPr id="193" name="Google Shape;193;p50"/>
          <p:cNvSpPr>
            <a:spLocks noGrp="1"/>
          </p:cNvSpPr>
          <p:nvPr>
            <p:ph type="pic" idx="2"/>
          </p:nvPr>
        </p:nvSpPr>
        <p:spPr>
          <a:xfrm>
            <a:off x="-1588" y="0"/>
            <a:ext cx="12192000" cy="6858000"/>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2100"/>
              <a:buFont typeface="Arial"/>
              <a:buNone/>
              <a:defRPr sz="21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eam-Support">
  <p:cSld name="Team-Support">
    <p:spTree>
      <p:nvGrpSpPr>
        <p:cNvPr id="1" name="Shape 194"/>
        <p:cNvGrpSpPr/>
        <p:nvPr/>
      </p:nvGrpSpPr>
      <p:grpSpPr>
        <a:xfrm>
          <a:off x="0" y="0"/>
          <a:ext cx="0" cy="0"/>
          <a:chOff x="0" y="0"/>
          <a:chExt cx="0" cy="0"/>
        </a:xfrm>
      </p:grpSpPr>
      <p:sp>
        <p:nvSpPr>
          <p:cNvPr id="195" name="Google Shape;195;p51"/>
          <p:cNvSpPr>
            <a:spLocks noGrp="1"/>
          </p:cNvSpPr>
          <p:nvPr>
            <p:ph type="pic" idx="2"/>
          </p:nvPr>
        </p:nvSpPr>
        <p:spPr>
          <a:xfrm>
            <a:off x="1368165" y="1603015"/>
            <a:ext cx="1259942" cy="1258811"/>
          </a:xfrm>
          <a:prstGeom prst="ellipse">
            <a:avLst/>
          </a:prstGeom>
          <a:noFill/>
          <a:ln>
            <a:noFill/>
          </a:ln>
        </p:spPr>
        <p:txBody>
          <a:bodyPr spcFirstLastPara="1" wrap="square" lIns="182825" tIns="91400" rIns="182825" bIns="91400" anchor="t" anchorCtr="0">
            <a:noAutofit/>
          </a:bodyPr>
          <a:lstStyle>
            <a:lvl1pPr marR="0" lvl="0" algn="l" rtl="0">
              <a:lnSpc>
                <a:spcPct val="130000"/>
              </a:lnSpc>
              <a:spcBef>
                <a:spcPts val="1000"/>
              </a:spcBef>
              <a:spcAft>
                <a:spcPts val="0"/>
              </a:spcAft>
              <a:buClr>
                <a:schemeClr val="dk1"/>
              </a:buClr>
              <a:buSzPts val="1200"/>
              <a:buFont typeface="Arial"/>
              <a:buNone/>
              <a:defRPr sz="12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96" name="Google Shape;196;p51"/>
          <p:cNvSpPr>
            <a:spLocks noGrp="1"/>
          </p:cNvSpPr>
          <p:nvPr>
            <p:ph type="pic" idx="3"/>
          </p:nvPr>
        </p:nvSpPr>
        <p:spPr>
          <a:xfrm>
            <a:off x="4134531" y="1592554"/>
            <a:ext cx="1259942" cy="1258811"/>
          </a:xfrm>
          <a:prstGeom prst="ellipse">
            <a:avLst/>
          </a:prstGeom>
          <a:noFill/>
          <a:ln>
            <a:noFill/>
          </a:ln>
        </p:spPr>
        <p:txBody>
          <a:bodyPr spcFirstLastPara="1" wrap="square" lIns="182825" tIns="91400" rIns="182825" bIns="91400" anchor="t" anchorCtr="0">
            <a:noAutofit/>
          </a:bodyPr>
          <a:lstStyle>
            <a:lvl1pPr marR="0" lvl="0" algn="l" rtl="0">
              <a:lnSpc>
                <a:spcPct val="130000"/>
              </a:lnSpc>
              <a:spcBef>
                <a:spcPts val="1000"/>
              </a:spcBef>
              <a:spcAft>
                <a:spcPts val="0"/>
              </a:spcAft>
              <a:buClr>
                <a:schemeClr val="dk1"/>
              </a:buClr>
              <a:buSzPts val="1200"/>
              <a:buFont typeface="Arial"/>
              <a:buNone/>
              <a:defRPr sz="12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97" name="Google Shape;197;p51"/>
          <p:cNvSpPr>
            <a:spLocks noGrp="1"/>
          </p:cNvSpPr>
          <p:nvPr>
            <p:ph type="pic" idx="4"/>
          </p:nvPr>
        </p:nvSpPr>
        <p:spPr>
          <a:xfrm>
            <a:off x="6839987" y="1609007"/>
            <a:ext cx="1259942" cy="1258811"/>
          </a:xfrm>
          <a:prstGeom prst="ellipse">
            <a:avLst/>
          </a:prstGeom>
          <a:noFill/>
          <a:ln>
            <a:noFill/>
          </a:ln>
        </p:spPr>
        <p:txBody>
          <a:bodyPr spcFirstLastPara="1" wrap="square" lIns="182825" tIns="91400" rIns="182825" bIns="91400" anchor="t" anchorCtr="0">
            <a:noAutofit/>
          </a:bodyPr>
          <a:lstStyle>
            <a:lvl1pPr marR="0" lvl="0" algn="l" rtl="0">
              <a:lnSpc>
                <a:spcPct val="130000"/>
              </a:lnSpc>
              <a:spcBef>
                <a:spcPts val="1000"/>
              </a:spcBef>
              <a:spcAft>
                <a:spcPts val="0"/>
              </a:spcAft>
              <a:buClr>
                <a:schemeClr val="dk1"/>
              </a:buClr>
              <a:buSzPts val="1200"/>
              <a:buFont typeface="Arial"/>
              <a:buNone/>
              <a:defRPr sz="12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98" name="Google Shape;198;p51"/>
          <p:cNvSpPr>
            <a:spLocks noGrp="1"/>
          </p:cNvSpPr>
          <p:nvPr>
            <p:ph type="pic" idx="5"/>
          </p:nvPr>
        </p:nvSpPr>
        <p:spPr>
          <a:xfrm>
            <a:off x="9564327" y="1609007"/>
            <a:ext cx="1259942" cy="1258811"/>
          </a:xfrm>
          <a:prstGeom prst="ellipse">
            <a:avLst/>
          </a:prstGeom>
          <a:noFill/>
          <a:ln>
            <a:noFill/>
          </a:ln>
        </p:spPr>
        <p:txBody>
          <a:bodyPr spcFirstLastPara="1" wrap="square" lIns="182825" tIns="91400" rIns="182825" bIns="91400" anchor="t" anchorCtr="0">
            <a:noAutofit/>
          </a:bodyPr>
          <a:lstStyle>
            <a:lvl1pPr marR="0" lvl="0" algn="l" rtl="0">
              <a:lnSpc>
                <a:spcPct val="130000"/>
              </a:lnSpc>
              <a:spcBef>
                <a:spcPts val="1000"/>
              </a:spcBef>
              <a:spcAft>
                <a:spcPts val="0"/>
              </a:spcAft>
              <a:buClr>
                <a:schemeClr val="dk1"/>
              </a:buClr>
              <a:buSzPts val="1200"/>
              <a:buFont typeface="Arial"/>
              <a:buNone/>
              <a:defRPr sz="12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99" name="Google Shape;199;p51"/>
          <p:cNvSpPr>
            <a:spLocks noGrp="1"/>
          </p:cNvSpPr>
          <p:nvPr>
            <p:ph type="pic" idx="6"/>
          </p:nvPr>
        </p:nvSpPr>
        <p:spPr>
          <a:xfrm>
            <a:off x="8214258" y="4054258"/>
            <a:ext cx="1259942" cy="1258811"/>
          </a:xfrm>
          <a:prstGeom prst="ellipse">
            <a:avLst/>
          </a:prstGeom>
          <a:noFill/>
          <a:ln>
            <a:noFill/>
          </a:ln>
        </p:spPr>
        <p:txBody>
          <a:bodyPr spcFirstLastPara="1" wrap="square" lIns="182825" tIns="91400" rIns="182825" bIns="91400" anchor="t" anchorCtr="0">
            <a:noAutofit/>
          </a:bodyPr>
          <a:lstStyle>
            <a:lvl1pPr marR="0" lvl="0" algn="l" rtl="0">
              <a:lnSpc>
                <a:spcPct val="130000"/>
              </a:lnSpc>
              <a:spcBef>
                <a:spcPts val="1000"/>
              </a:spcBef>
              <a:spcAft>
                <a:spcPts val="0"/>
              </a:spcAft>
              <a:buClr>
                <a:schemeClr val="dk1"/>
              </a:buClr>
              <a:buSzPts val="1200"/>
              <a:buFont typeface="Arial"/>
              <a:buChar char="•"/>
              <a:defRPr sz="12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00" name="Google Shape;200;p51"/>
          <p:cNvSpPr>
            <a:spLocks noGrp="1"/>
          </p:cNvSpPr>
          <p:nvPr>
            <p:ph type="pic" idx="7"/>
          </p:nvPr>
        </p:nvSpPr>
        <p:spPr>
          <a:xfrm>
            <a:off x="5499535" y="4054258"/>
            <a:ext cx="1259942" cy="1258811"/>
          </a:xfrm>
          <a:prstGeom prst="ellipse">
            <a:avLst/>
          </a:prstGeom>
          <a:noFill/>
          <a:ln>
            <a:noFill/>
          </a:ln>
        </p:spPr>
        <p:txBody>
          <a:bodyPr spcFirstLastPara="1" wrap="square" lIns="182825" tIns="91400" rIns="182825" bIns="91400" anchor="t" anchorCtr="0">
            <a:noAutofit/>
          </a:bodyPr>
          <a:lstStyle>
            <a:lvl1pPr marR="0" lvl="0" algn="l" rtl="0">
              <a:lnSpc>
                <a:spcPct val="130000"/>
              </a:lnSpc>
              <a:spcBef>
                <a:spcPts val="1000"/>
              </a:spcBef>
              <a:spcAft>
                <a:spcPts val="0"/>
              </a:spcAft>
              <a:buClr>
                <a:schemeClr val="dk1"/>
              </a:buClr>
              <a:buSzPts val="1200"/>
              <a:buFont typeface="Arial"/>
              <a:buNone/>
              <a:defRPr sz="12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01" name="Google Shape;201;p51"/>
          <p:cNvSpPr>
            <a:spLocks noGrp="1"/>
          </p:cNvSpPr>
          <p:nvPr>
            <p:ph type="pic" idx="8"/>
          </p:nvPr>
        </p:nvSpPr>
        <p:spPr>
          <a:xfrm>
            <a:off x="2756072" y="4040047"/>
            <a:ext cx="1259942" cy="1258811"/>
          </a:xfrm>
          <a:prstGeom prst="ellipse">
            <a:avLst/>
          </a:prstGeom>
          <a:noFill/>
          <a:ln>
            <a:noFill/>
          </a:ln>
        </p:spPr>
        <p:txBody>
          <a:bodyPr spcFirstLastPara="1" wrap="square" lIns="182825" tIns="91400" rIns="182825" bIns="91400" anchor="t" anchorCtr="0">
            <a:noAutofit/>
          </a:bodyPr>
          <a:lstStyle>
            <a:lvl1pPr marR="0" lvl="0" algn="l" rtl="0">
              <a:lnSpc>
                <a:spcPct val="130000"/>
              </a:lnSpc>
              <a:spcBef>
                <a:spcPts val="1000"/>
              </a:spcBef>
              <a:spcAft>
                <a:spcPts val="0"/>
              </a:spcAft>
              <a:buClr>
                <a:schemeClr val="dk1"/>
              </a:buClr>
              <a:buSzPts val="1200"/>
              <a:buFont typeface="Arial"/>
              <a:buNone/>
              <a:defRPr sz="12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No footer">
  <p:cSld name="No footer">
    <p:spTree>
      <p:nvGrpSpPr>
        <p:cNvPr id="1" name="Shape 24"/>
        <p:cNvGrpSpPr/>
        <p:nvPr/>
      </p:nvGrpSpPr>
      <p:grpSpPr>
        <a:xfrm>
          <a:off x="0" y="0"/>
          <a:ext cx="0" cy="0"/>
          <a:chOff x="0" y="0"/>
          <a:chExt cx="0" cy="0"/>
        </a:xfrm>
      </p:grpSpPr>
      <p:sp>
        <p:nvSpPr>
          <p:cNvPr id="25" name="Google Shape;25;p6"/>
          <p:cNvSpPr/>
          <p:nvPr/>
        </p:nvSpPr>
        <p:spPr>
          <a:xfrm>
            <a:off x="3736632" y="6166624"/>
            <a:ext cx="4562037" cy="69137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Lato Light"/>
              <a:ea typeface="Lato Light"/>
              <a:cs typeface="Lato Light"/>
              <a:sym typeface="Lato Light"/>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About Us">
  <p:cSld name="About Us">
    <p:spTree>
      <p:nvGrpSpPr>
        <p:cNvPr id="1" name="Shape 202"/>
        <p:cNvGrpSpPr/>
        <p:nvPr/>
      </p:nvGrpSpPr>
      <p:grpSpPr>
        <a:xfrm>
          <a:off x="0" y="0"/>
          <a:ext cx="0" cy="0"/>
          <a:chOff x="0" y="0"/>
          <a:chExt cx="0" cy="0"/>
        </a:xfrm>
      </p:grpSpPr>
      <p:sp>
        <p:nvSpPr>
          <p:cNvPr id="203" name="Google Shape;203;p52"/>
          <p:cNvSpPr>
            <a:spLocks noGrp="1"/>
          </p:cNvSpPr>
          <p:nvPr>
            <p:ph type="pic" idx="2"/>
          </p:nvPr>
        </p:nvSpPr>
        <p:spPr>
          <a:xfrm>
            <a:off x="0" y="1520483"/>
            <a:ext cx="12192000" cy="2838449"/>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BFBFBF"/>
              </a:buClr>
              <a:buSzPts val="2100"/>
              <a:buFont typeface="Arial"/>
              <a:buNone/>
              <a:defRPr sz="2100" b="0" i="0" u="none" strike="noStrike" cap="none">
                <a:solidFill>
                  <a:srgbClr val="BFBFBF"/>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Services">
  <p:cSld name="Services">
    <p:spTree>
      <p:nvGrpSpPr>
        <p:cNvPr id="1" name="Shape 204"/>
        <p:cNvGrpSpPr/>
        <p:nvPr/>
      </p:nvGrpSpPr>
      <p:grpSpPr>
        <a:xfrm>
          <a:off x="0" y="0"/>
          <a:ext cx="0" cy="0"/>
          <a:chOff x="0" y="0"/>
          <a:chExt cx="0" cy="0"/>
        </a:xfrm>
      </p:grpSpPr>
      <p:sp>
        <p:nvSpPr>
          <p:cNvPr id="205" name="Google Shape;205;p53"/>
          <p:cNvSpPr>
            <a:spLocks noGrp="1"/>
          </p:cNvSpPr>
          <p:nvPr>
            <p:ph type="pic" idx="2"/>
          </p:nvPr>
        </p:nvSpPr>
        <p:spPr>
          <a:xfrm>
            <a:off x="0" y="1709862"/>
            <a:ext cx="12192000" cy="3158274"/>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BFBFBF"/>
              </a:buClr>
              <a:buSzPts val="2100"/>
              <a:buFont typeface="Arial"/>
              <a:buNone/>
              <a:defRPr sz="2100" b="0" i="0" u="none" strike="noStrike" cap="none">
                <a:solidFill>
                  <a:srgbClr val="BFBFBF"/>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Laptop Project">
  <p:cSld name="Laptop Project">
    <p:spTree>
      <p:nvGrpSpPr>
        <p:cNvPr id="1" name="Shape 206"/>
        <p:cNvGrpSpPr/>
        <p:nvPr/>
      </p:nvGrpSpPr>
      <p:grpSpPr>
        <a:xfrm>
          <a:off x="0" y="0"/>
          <a:ext cx="0" cy="0"/>
          <a:chOff x="0" y="0"/>
          <a:chExt cx="0" cy="0"/>
        </a:xfrm>
      </p:grpSpPr>
      <p:sp>
        <p:nvSpPr>
          <p:cNvPr id="207" name="Google Shape;207;p54"/>
          <p:cNvSpPr>
            <a:spLocks noGrp="1"/>
          </p:cNvSpPr>
          <p:nvPr>
            <p:ph type="pic" idx="2"/>
          </p:nvPr>
        </p:nvSpPr>
        <p:spPr>
          <a:xfrm>
            <a:off x="1687360" y="2163534"/>
            <a:ext cx="4422647" cy="276921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98A8BC"/>
              </a:buClr>
              <a:buSzPts val="1000"/>
              <a:buFont typeface="Arial"/>
              <a:buNone/>
              <a:defRPr sz="1000" b="0" i="0" u="none" strike="noStrike" cap="none">
                <a:solidFill>
                  <a:srgbClr val="98A8BC"/>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Mockup Laptop">
  <p:cSld name="Mockup Laptop">
    <p:spTree>
      <p:nvGrpSpPr>
        <p:cNvPr id="1" name="Shape 208"/>
        <p:cNvGrpSpPr/>
        <p:nvPr/>
      </p:nvGrpSpPr>
      <p:grpSpPr>
        <a:xfrm>
          <a:off x="0" y="0"/>
          <a:ext cx="0" cy="0"/>
          <a:chOff x="0" y="0"/>
          <a:chExt cx="0" cy="0"/>
        </a:xfrm>
      </p:grpSpPr>
      <p:sp>
        <p:nvSpPr>
          <p:cNvPr id="209" name="Google Shape;209;p55"/>
          <p:cNvSpPr>
            <a:spLocks noGrp="1"/>
          </p:cNvSpPr>
          <p:nvPr>
            <p:ph type="pic" idx="2"/>
          </p:nvPr>
        </p:nvSpPr>
        <p:spPr>
          <a:xfrm>
            <a:off x="6711772" y="1876518"/>
            <a:ext cx="4339462" cy="2491082"/>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98A8BC"/>
              </a:buClr>
              <a:buSzPts val="1000"/>
              <a:buFont typeface="Arial"/>
              <a:buNone/>
              <a:defRPr sz="1000" b="0" i="0" u="none" strike="noStrike" cap="none">
                <a:solidFill>
                  <a:srgbClr val="98A8BC"/>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Meet the Team">
  <p:cSld name="Meet the Team">
    <p:spTree>
      <p:nvGrpSpPr>
        <p:cNvPr id="1" name="Shape 210"/>
        <p:cNvGrpSpPr/>
        <p:nvPr/>
      </p:nvGrpSpPr>
      <p:grpSpPr>
        <a:xfrm>
          <a:off x="0" y="0"/>
          <a:ext cx="0" cy="0"/>
          <a:chOff x="0" y="0"/>
          <a:chExt cx="0" cy="0"/>
        </a:xfrm>
      </p:grpSpPr>
      <p:sp>
        <p:nvSpPr>
          <p:cNvPr id="211" name="Google Shape;211;p56"/>
          <p:cNvSpPr>
            <a:spLocks noGrp="1"/>
          </p:cNvSpPr>
          <p:nvPr>
            <p:ph type="pic" idx="2"/>
          </p:nvPr>
        </p:nvSpPr>
        <p:spPr>
          <a:xfrm>
            <a:off x="1109428" y="1803401"/>
            <a:ext cx="2133600" cy="2133600"/>
          </a:xfrm>
          <a:prstGeom prst="ellipse">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12" name="Google Shape;212;p56"/>
          <p:cNvSpPr>
            <a:spLocks noGrp="1"/>
          </p:cNvSpPr>
          <p:nvPr>
            <p:ph type="pic" idx="3"/>
          </p:nvPr>
        </p:nvSpPr>
        <p:spPr>
          <a:xfrm>
            <a:off x="3657600" y="1803401"/>
            <a:ext cx="2133600" cy="2133600"/>
          </a:xfrm>
          <a:prstGeom prst="ellipse">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13" name="Google Shape;213;p56"/>
          <p:cNvSpPr>
            <a:spLocks noGrp="1"/>
          </p:cNvSpPr>
          <p:nvPr>
            <p:ph type="pic" idx="4"/>
          </p:nvPr>
        </p:nvSpPr>
        <p:spPr>
          <a:xfrm>
            <a:off x="6096000" y="1803401"/>
            <a:ext cx="2133600" cy="2133600"/>
          </a:xfrm>
          <a:prstGeom prst="ellipse">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14" name="Google Shape;214;p56"/>
          <p:cNvSpPr>
            <a:spLocks noGrp="1"/>
          </p:cNvSpPr>
          <p:nvPr>
            <p:ph type="pic" idx="5"/>
          </p:nvPr>
        </p:nvSpPr>
        <p:spPr>
          <a:xfrm>
            <a:off x="8534400" y="1803401"/>
            <a:ext cx="2133600" cy="2133600"/>
          </a:xfrm>
          <a:prstGeom prst="ellipse">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Welcome">
  <p:cSld name="Welcome">
    <p:spTree>
      <p:nvGrpSpPr>
        <p:cNvPr id="1" name="Shape 215"/>
        <p:cNvGrpSpPr/>
        <p:nvPr/>
      </p:nvGrpSpPr>
      <p:grpSpPr>
        <a:xfrm>
          <a:off x="0" y="0"/>
          <a:ext cx="0" cy="0"/>
          <a:chOff x="0" y="0"/>
          <a:chExt cx="0" cy="0"/>
        </a:xfrm>
      </p:grpSpPr>
      <p:sp>
        <p:nvSpPr>
          <p:cNvPr id="216" name="Google Shape;216;p57"/>
          <p:cNvSpPr>
            <a:spLocks noGrp="1"/>
          </p:cNvSpPr>
          <p:nvPr>
            <p:ph type="pic" idx="2"/>
          </p:nvPr>
        </p:nvSpPr>
        <p:spPr>
          <a:xfrm>
            <a:off x="5029200" y="1260656"/>
            <a:ext cx="2133600" cy="2133600"/>
          </a:xfrm>
          <a:prstGeom prst="ellipse">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Our Clients">
  <p:cSld name="Our Clients">
    <p:spTree>
      <p:nvGrpSpPr>
        <p:cNvPr id="1" name="Shape 217"/>
        <p:cNvGrpSpPr/>
        <p:nvPr/>
      </p:nvGrpSpPr>
      <p:grpSpPr>
        <a:xfrm>
          <a:off x="0" y="0"/>
          <a:ext cx="0" cy="0"/>
          <a:chOff x="0" y="0"/>
          <a:chExt cx="0" cy="0"/>
        </a:xfrm>
      </p:grpSpPr>
      <p:sp>
        <p:nvSpPr>
          <p:cNvPr id="218" name="Google Shape;218;p58"/>
          <p:cNvSpPr>
            <a:spLocks noGrp="1"/>
          </p:cNvSpPr>
          <p:nvPr>
            <p:ph type="pic" idx="2"/>
          </p:nvPr>
        </p:nvSpPr>
        <p:spPr>
          <a:xfrm>
            <a:off x="11545" y="2195658"/>
            <a:ext cx="12191998" cy="2125087"/>
          </a:xfrm>
          <a:prstGeom prst="rect">
            <a:avLst/>
          </a:prstGeom>
          <a:noFill/>
          <a:ln>
            <a:noFill/>
          </a:ln>
        </p:spPr>
        <p:txBody>
          <a:bodyPr spcFirstLastPara="1" wrap="square" lIns="182825" tIns="91400" rIns="182825" bIns="914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Three Team">
  <p:cSld name="Three Team">
    <p:spTree>
      <p:nvGrpSpPr>
        <p:cNvPr id="1" name="Shape 219"/>
        <p:cNvGrpSpPr/>
        <p:nvPr/>
      </p:nvGrpSpPr>
      <p:grpSpPr>
        <a:xfrm>
          <a:off x="0" y="0"/>
          <a:ext cx="0" cy="0"/>
          <a:chOff x="0" y="0"/>
          <a:chExt cx="0" cy="0"/>
        </a:xfrm>
      </p:grpSpPr>
      <p:sp>
        <p:nvSpPr>
          <p:cNvPr id="220" name="Google Shape;220;p59"/>
          <p:cNvSpPr>
            <a:spLocks noGrp="1"/>
          </p:cNvSpPr>
          <p:nvPr>
            <p:ph type="pic" idx="2"/>
          </p:nvPr>
        </p:nvSpPr>
        <p:spPr>
          <a:xfrm>
            <a:off x="1198564" y="1779589"/>
            <a:ext cx="3206751" cy="313848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accent1"/>
              </a:buClr>
              <a:buSzPts val="1600"/>
              <a:buFont typeface="Arial"/>
              <a:buNone/>
              <a:defRPr sz="1600" b="0" i="0" u="none" strike="noStrike" cap="none">
                <a:solidFill>
                  <a:schemeClr val="accen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21" name="Google Shape;221;p59"/>
          <p:cNvSpPr>
            <a:spLocks noGrp="1"/>
          </p:cNvSpPr>
          <p:nvPr>
            <p:ph type="pic" idx="3"/>
          </p:nvPr>
        </p:nvSpPr>
        <p:spPr>
          <a:xfrm>
            <a:off x="4500564" y="1779589"/>
            <a:ext cx="3206751" cy="313848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accent1"/>
              </a:buClr>
              <a:buSzPts val="1600"/>
              <a:buFont typeface="Arial"/>
              <a:buNone/>
              <a:defRPr sz="1600" b="0" i="0" u="none" strike="noStrike" cap="none">
                <a:solidFill>
                  <a:schemeClr val="accen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22" name="Google Shape;222;p59"/>
          <p:cNvSpPr>
            <a:spLocks noGrp="1"/>
          </p:cNvSpPr>
          <p:nvPr>
            <p:ph type="pic" idx="4"/>
          </p:nvPr>
        </p:nvSpPr>
        <p:spPr>
          <a:xfrm>
            <a:off x="7815264" y="1784351"/>
            <a:ext cx="3206751" cy="313848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accent1"/>
              </a:buClr>
              <a:buSzPts val="1600"/>
              <a:buFont typeface="Arial"/>
              <a:buNone/>
              <a:defRPr sz="1600" b="0" i="0" u="none" strike="noStrike" cap="none">
                <a:solidFill>
                  <a:schemeClr val="accen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Team Individual">
  <p:cSld name="Team Individual">
    <p:spTree>
      <p:nvGrpSpPr>
        <p:cNvPr id="1" name="Shape 223"/>
        <p:cNvGrpSpPr/>
        <p:nvPr/>
      </p:nvGrpSpPr>
      <p:grpSpPr>
        <a:xfrm>
          <a:off x="0" y="0"/>
          <a:ext cx="0" cy="0"/>
          <a:chOff x="0" y="0"/>
          <a:chExt cx="0" cy="0"/>
        </a:xfrm>
      </p:grpSpPr>
      <p:sp>
        <p:nvSpPr>
          <p:cNvPr id="224" name="Google Shape;224;p60"/>
          <p:cNvSpPr>
            <a:spLocks noGrp="1"/>
          </p:cNvSpPr>
          <p:nvPr>
            <p:ph type="pic" idx="2"/>
          </p:nvPr>
        </p:nvSpPr>
        <p:spPr>
          <a:xfrm>
            <a:off x="2084388" y="2000250"/>
            <a:ext cx="3206751" cy="313848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accent1"/>
              </a:buClr>
              <a:buSzPts val="1600"/>
              <a:buFont typeface="Arial"/>
              <a:buNone/>
              <a:defRPr sz="1600" b="0" i="0" u="none" strike="noStrike" cap="none">
                <a:solidFill>
                  <a:schemeClr val="accen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Coffee Break">
  <p:cSld name="Coffee Break">
    <p:spTree>
      <p:nvGrpSpPr>
        <p:cNvPr id="1" name="Shape 225"/>
        <p:cNvGrpSpPr/>
        <p:nvPr/>
      </p:nvGrpSpPr>
      <p:grpSpPr>
        <a:xfrm>
          <a:off x="0" y="0"/>
          <a:ext cx="0" cy="0"/>
          <a:chOff x="0" y="0"/>
          <a:chExt cx="0" cy="0"/>
        </a:xfrm>
      </p:grpSpPr>
      <p:sp>
        <p:nvSpPr>
          <p:cNvPr id="226" name="Google Shape;226;p61"/>
          <p:cNvSpPr>
            <a:spLocks noGrp="1"/>
          </p:cNvSpPr>
          <p:nvPr>
            <p:ph type="pic" idx="2"/>
          </p:nvPr>
        </p:nvSpPr>
        <p:spPr>
          <a:xfrm>
            <a:off x="0" y="0"/>
            <a:ext cx="12192000" cy="6858000"/>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lt2"/>
              </a:buClr>
              <a:buSzPts val="1600"/>
              <a:buFont typeface="Arial"/>
              <a:buNone/>
              <a:defRPr sz="1600" b="0" i="0" u="none" strike="noStrike" cap="none">
                <a:solidFill>
                  <a:schemeClr val="lt2"/>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tart-Company">
  <p:cSld name="Start-Company">
    <p:spTree>
      <p:nvGrpSpPr>
        <p:cNvPr id="1" name="Shape 26"/>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support-team">
  <p:cSld name="support-team">
    <p:spTree>
      <p:nvGrpSpPr>
        <p:cNvPr id="1" name="Shape 227"/>
        <p:cNvGrpSpPr/>
        <p:nvPr/>
      </p:nvGrpSpPr>
      <p:grpSpPr>
        <a:xfrm>
          <a:off x="0" y="0"/>
          <a:ext cx="0" cy="0"/>
          <a:chOff x="0" y="0"/>
          <a:chExt cx="0" cy="0"/>
        </a:xfrm>
      </p:grpSpPr>
      <p:sp>
        <p:nvSpPr>
          <p:cNvPr id="228" name="Google Shape;228;p62"/>
          <p:cNvSpPr>
            <a:spLocks noGrp="1"/>
          </p:cNvSpPr>
          <p:nvPr>
            <p:ph type="pic" idx="2"/>
          </p:nvPr>
        </p:nvSpPr>
        <p:spPr>
          <a:xfrm>
            <a:off x="1255589" y="1692238"/>
            <a:ext cx="4030217" cy="3977969"/>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2100"/>
              <a:buFont typeface="Arial"/>
              <a:buNone/>
              <a:defRPr sz="21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App Design 01">
  <p:cSld name="App Design 01">
    <p:spTree>
      <p:nvGrpSpPr>
        <p:cNvPr id="1" name="Shape 229"/>
        <p:cNvGrpSpPr/>
        <p:nvPr/>
      </p:nvGrpSpPr>
      <p:grpSpPr>
        <a:xfrm>
          <a:off x="0" y="0"/>
          <a:ext cx="0" cy="0"/>
          <a:chOff x="0" y="0"/>
          <a:chExt cx="0" cy="0"/>
        </a:xfrm>
      </p:grpSpPr>
      <p:sp>
        <p:nvSpPr>
          <p:cNvPr id="230" name="Google Shape;230;p63"/>
          <p:cNvSpPr>
            <a:spLocks noGrp="1"/>
          </p:cNvSpPr>
          <p:nvPr>
            <p:ph type="pic" idx="2"/>
          </p:nvPr>
        </p:nvSpPr>
        <p:spPr>
          <a:xfrm>
            <a:off x="4303918" y="2557198"/>
            <a:ext cx="944871" cy="257218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700"/>
              <a:buFont typeface="Arial"/>
              <a:buNone/>
              <a:defRPr sz="7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31" name="Google Shape;231;p63"/>
          <p:cNvSpPr>
            <a:spLocks noGrp="1"/>
          </p:cNvSpPr>
          <p:nvPr>
            <p:ph type="pic" idx="3"/>
          </p:nvPr>
        </p:nvSpPr>
        <p:spPr>
          <a:xfrm>
            <a:off x="1165167" y="2550141"/>
            <a:ext cx="896020" cy="257218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700"/>
              <a:buFont typeface="Arial"/>
              <a:buNone/>
              <a:defRPr sz="7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32" name="Google Shape;232;p63"/>
          <p:cNvSpPr>
            <a:spLocks noGrp="1"/>
          </p:cNvSpPr>
          <p:nvPr>
            <p:ph type="pic" idx="4"/>
          </p:nvPr>
        </p:nvSpPr>
        <p:spPr>
          <a:xfrm>
            <a:off x="2252868" y="2267919"/>
            <a:ext cx="1889744" cy="336946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700"/>
              <a:buFont typeface="Arial"/>
              <a:buNone/>
              <a:defRPr sz="7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App Design 02">
  <p:cSld name="App Design 02">
    <p:spTree>
      <p:nvGrpSpPr>
        <p:cNvPr id="1" name="Shape 233"/>
        <p:cNvGrpSpPr/>
        <p:nvPr/>
      </p:nvGrpSpPr>
      <p:grpSpPr>
        <a:xfrm>
          <a:off x="0" y="0"/>
          <a:ext cx="0" cy="0"/>
          <a:chOff x="0" y="0"/>
          <a:chExt cx="0" cy="0"/>
        </a:xfrm>
      </p:grpSpPr>
      <p:sp>
        <p:nvSpPr>
          <p:cNvPr id="234" name="Google Shape;234;p64"/>
          <p:cNvSpPr>
            <a:spLocks noGrp="1"/>
          </p:cNvSpPr>
          <p:nvPr>
            <p:ph type="pic" idx="2"/>
          </p:nvPr>
        </p:nvSpPr>
        <p:spPr>
          <a:xfrm>
            <a:off x="2116468" y="2292692"/>
            <a:ext cx="1418177" cy="254437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98A8BC"/>
              </a:buClr>
              <a:buSzPts val="1100"/>
              <a:buFont typeface="Arial"/>
              <a:buNone/>
              <a:defRPr sz="1100" b="0" i="0" u="none" strike="noStrike" cap="none">
                <a:solidFill>
                  <a:srgbClr val="98A8BC"/>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35" name="Google Shape;235;p64"/>
          <p:cNvSpPr>
            <a:spLocks noGrp="1"/>
          </p:cNvSpPr>
          <p:nvPr>
            <p:ph type="pic" idx="3"/>
          </p:nvPr>
        </p:nvSpPr>
        <p:spPr>
          <a:xfrm>
            <a:off x="5401831" y="2292692"/>
            <a:ext cx="1418177" cy="254437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98A8BC"/>
              </a:buClr>
              <a:buSzPts val="1100"/>
              <a:buFont typeface="Arial"/>
              <a:buNone/>
              <a:defRPr sz="1100" b="0" i="0" u="none" strike="noStrike" cap="none">
                <a:solidFill>
                  <a:srgbClr val="98A8BC"/>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36" name="Google Shape;236;p64"/>
          <p:cNvSpPr>
            <a:spLocks noGrp="1"/>
          </p:cNvSpPr>
          <p:nvPr>
            <p:ph type="pic" idx="4"/>
          </p:nvPr>
        </p:nvSpPr>
        <p:spPr>
          <a:xfrm>
            <a:off x="8732070" y="2292692"/>
            <a:ext cx="1418177" cy="254437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98A8BC"/>
              </a:buClr>
              <a:buSzPts val="1400"/>
              <a:buFont typeface="Arial"/>
              <a:buNone/>
              <a:defRPr sz="1400" b="0" i="0" u="none" strike="noStrike" cap="none">
                <a:solidFill>
                  <a:srgbClr val="98A8BC"/>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Mockup-dev2">
  <p:cSld name="Mockup-dev2">
    <p:spTree>
      <p:nvGrpSpPr>
        <p:cNvPr id="1" name="Shape 237"/>
        <p:cNvGrpSpPr/>
        <p:nvPr/>
      </p:nvGrpSpPr>
      <p:grpSpPr>
        <a:xfrm>
          <a:off x="0" y="0"/>
          <a:ext cx="0" cy="0"/>
          <a:chOff x="0" y="0"/>
          <a:chExt cx="0" cy="0"/>
        </a:xfrm>
      </p:grpSpPr>
      <p:sp>
        <p:nvSpPr>
          <p:cNvPr id="238" name="Google Shape;238;p65"/>
          <p:cNvSpPr>
            <a:spLocks noGrp="1"/>
          </p:cNvSpPr>
          <p:nvPr>
            <p:ph type="pic" idx="2"/>
          </p:nvPr>
        </p:nvSpPr>
        <p:spPr>
          <a:xfrm>
            <a:off x="7036984" y="2394392"/>
            <a:ext cx="1006768" cy="2385050"/>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600"/>
              <a:buFont typeface="Arial"/>
              <a:buNone/>
              <a:defRPr sz="6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39" name="Google Shape;239;p65"/>
          <p:cNvSpPr>
            <a:spLocks noGrp="1"/>
          </p:cNvSpPr>
          <p:nvPr>
            <p:ph type="pic" idx="3"/>
          </p:nvPr>
        </p:nvSpPr>
        <p:spPr>
          <a:xfrm>
            <a:off x="4047873" y="2393726"/>
            <a:ext cx="920404" cy="2385050"/>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600"/>
              <a:buFont typeface="Arial"/>
              <a:buNone/>
              <a:defRPr sz="6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40" name="Google Shape;240;p65"/>
          <p:cNvSpPr>
            <a:spLocks noGrp="1"/>
          </p:cNvSpPr>
          <p:nvPr>
            <p:ph type="pic" idx="4"/>
          </p:nvPr>
        </p:nvSpPr>
        <p:spPr>
          <a:xfrm>
            <a:off x="5140484" y="2174790"/>
            <a:ext cx="1747046" cy="3114540"/>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600"/>
              <a:buFont typeface="Arial"/>
              <a:buNone/>
              <a:defRPr sz="6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3_Meet_the_team">
  <p:cSld name="3_Meet_the_team">
    <p:spTree>
      <p:nvGrpSpPr>
        <p:cNvPr id="1" name="Shape 241"/>
        <p:cNvGrpSpPr/>
        <p:nvPr/>
      </p:nvGrpSpPr>
      <p:grpSpPr>
        <a:xfrm>
          <a:off x="0" y="0"/>
          <a:ext cx="0" cy="0"/>
          <a:chOff x="0" y="0"/>
          <a:chExt cx="0" cy="0"/>
        </a:xfrm>
      </p:grpSpPr>
      <p:sp>
        <p:nvSpPr>
          <p:cNvPr id="242" name="Google Shape;242;p66"/>
          <p:cNvSpPr>
            <a:spLocks noGrp="1"/>
          </p:cNvSpPr>
          <p:nvPr>
            <p:ph type="pic" idx="2"/>
          </p:nvPr>
        </p:nvSpPr>
        <p:spPr>
          <a:xfrm>
            <a:off x="988484" y="1821007"/>
            <a:ext cx="1822449" cy="1824566"/>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4_Meet_the_team1">
  <p:cSld name="4_Meet_the_team1">
    <p:spTree>
      <p:nvGrpSpPr>
        <p:cNvPr id="1" name="Shape 243"/>
        <p:cNvGrpSpPr/>
        <p:nvPr/>
      </p:nvGrpSpPr>
      <p:grpSpPr>
        <a:xfrm>
          <a:off x="0" y="0"/>
          <a:ext cx="0" cy="0"/>
          <a:chOff x="0" y="0"/>
          <a:chExt cx="0" cy="0"/>
        </a:xfrm>
      </p:grpSpPr>
      <p:sp>
        <p:nvSpPr>
          <p:cNvPr id="244" name="Google Shape;244;p67"/>
          <p:cNvSpPr>
            <a:spLocks noGrp="1"/>
          </p:cNvSpPr>
          <p:nvPr>
            <p:ph type="pic" idx="2"/>
          </p:nvPr>
        </p:nvSpPr>
        <p:spPr>
          <a:xfrm>
            <a:off x="1290292" y="2132954"/>
            <a:ext cx="1822449" cy="1824566"/>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45" name="Google Shape;245;p67"/>
          <p:cNvSpPr>
            <a:spLocks noGrp="1"/>
          </p:cNvSpPr>
          <p:nvPr>
            <p:ph type="pic" idx="3"/>
          </p:nvPr>
        </p:nvSpPr>
        <p:spPr>
          <a:xfrm>
            <a:off x="3896747" y="2132954"/>
            <a:ext cx="1822449" cy="1824566"/>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46" name="Google Shape;246;p67"/>
          <p:cNvSpPr>
            <a:spLocks noGrp="1"/>
          </p:cNvSpPr>
          <p:nvPr>
            <p:ph type="pic" idx="4"/>
          </p:nvPr>
        </p:nvSpPr>
        <p:spPr>
          <a:xfrm>
            <a:off x="6549859" y="2132954"/>
            <a:ext cx="1822449" cy="1824566"/>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47" name="Google Shape;247;p67"/>
          <p:cNvSpPr>
            <a:spLocks noGrp="1"/>
          </p:cNvSpPr>
          <p:nvPr>
            <p:ph type="pic" idx="5"/>
          </p:nvPr>
        </p:nvSpPr>
        <p:spPr>
          <a:xfrm>
            <a:off x="9135071" y="2132954"/>
            <a:ext cx="1822449" cy="1824566"/>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Lato Light"/>
                <a:ea typeface="Lato Light"/>
                <a:cs typeface="Lato Light"/>
                <a:sym typeface="Lato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1_porftfolio-6">
  <p:cSld name="1_porftfolio-6">
    <p:spTree>
      <p:nvGrpSpPr>
        <p:cNvPr id="1" name="Shape 248"/>
        <p:cNvGrpSpPr/>
        <p:nvPr/>
      </p:nvGrpSpPr>
      <p:grpSpPr>
        <a:xfrm>
          <a:off x="0" y="0"/>
          <a:ext cx="0" cy="0"/>
          <a:chOff x="0" y="0"/>
          <a:chExt cx="0" cy="0"/>
        </a:xfrm>
      </p:grpSpPr>
      <p:sp>
        <p:nvSpPr>
          <p:cNvPr id="249" name="Google Shape;249;p68"/>
          <p:cNvSpPr>
            <a:spLocks noGrp="1"/>
          </p:cNvSpPr>
          <p:nvPr>
            <p:ph type="pic" idx="2"/>
          </p:nvPr>
        </p:nvSpPr>
        <p:spPr>
          <a:xfrm>
            <a:off x="2" y="1"/>
            <a:ext cx="2438746" cy="198087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50" name="Google Shape;250;p68"/>
          <p:cNvSpPr>
            <a:spLocks noGrp="1"/>
          </p:cNvSpPr>
          <p:nvPr>
            <p:ph type="pic" idx="3"/>
          </p:nvPr>
        </p:nvSpPr>
        <p:spPr>
          <a:xfrm>
            <a:off x="2" y="1981479"/>
            <a:ext cx="2438746" cy="198087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51" name="Google Shape;251;p68"/>
          <p:cNvSpPr>
            <a:spLocks noGrp="1"/>
          </p:cNvSpPr>
          <p:nvPr>
            <p:ph type="pic" idx="4"/>
          </p:nvPr>
        </p:nvSpPr>
        <p:spPr>
          <a:xfrm>
            <a:off x="2438750" y="608"/>
            <a:ext cx="2438746" cy="198087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52" name="Google Shape;252;p68"/>
          <p:cNvSpPr>
            <a:spLocks noGrp="1"/>
          </p:cNvSpPr>
          <p:nvPr>
            <p:ph type="pic" idx="5"/>
          </p:nvPr>
        </p:nvSpPr>
        <p:spPr>
          <a:xfrm>
            <a:off x="2438750" y="1982087"/>
            <a:ext cx="2438746" cy="198087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53" name="Google Shape;253;p68"/>
          <p:cNvSpPr>
            <a:spLocks noGrp="1"/>
          </p:cNvSpPr>
          <p:nvPr>
            <p:ph type="pic" idx="6"/>
          </p:nvPr>
        </p:nvSpPr>
        <p:spPr>
          <a:xfrm>
            <a:off x="4871863" y="-607"/>
            <a:ext cx="2438746" cy="198087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54" name="Google Shape;254;p68"/>
          <p:cNvSpPr>
            <a:spLocks noGrp="1"/>
          </p:cNvSpPr>
          <p:nvPr>
            <p:ph type="pic" idx="7"/>
          </p:nvPr>
        </p:nvSpPr>
        <p:spPr>
          <a:xfrm>
            <a:off x="4871863" y="1980871"/>
            <a:ext cx="2438746" cy="198087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55" name="Google Shape;255;p68"/>
          <p:cNvSpPr>
            <a:spLocks noGrp="1"/>
          </p:cNvSpPr>
          <p:nvPr>
            <p:ph type="pic" idx="8"/>
          </p:nvPr>
        </p:nvSpPr>
        <p:spPr>
          <a:xfrm>
            <a:off x="7299466" y="1216"/>
            <a:ext cx="2438746" cy="198087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56" name="Google Shape;256;p68"/>
          <p:cNvSpPr>
            <a:spLocks noGrp="1"/>
          </p:cNvSpPr>
          <p:nvPr>
            <p:ph type="pic" idx="9"/>
          </p:nvPr>
        </p:nvSpPr>
        <p:spPr>
          <a:xfrm>
            <a:off x="7299466" y="1982694"/>
            <a:ext cx="2438746" cy="198087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57" name="Google Shape;257;p68"/>
          <p:cNvSpPr>
            <a:spLocks noGrp="1"/>
          </p:cNvSpPr>
          <p:nvPr>
            <p:ph type="pic" idx="13"/>
          </p:nvPr>
        </p:nvSpPr>
        <p:spPr>
          <a:xfrm>
            <a:off x="9742111" y="1216"/>
            <a:ext cx="2449889" cy="198087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58" name="Google Shape;258;p68"/>
          <p:cNvSpPr>
            <a:spLocks noGrp="1"/>
          </p:cNvSpPr>
          <p:nvPr>
            <p:ph type="pic" idx="14"/>
          </p:nvPr>
        </p:nvSpPr>
        <p:spPr>
          <a:xfrm>
            <a:off x="9742111" y="1982694"/>
            <a:ext cx="2449889" cy="198087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2_porftfolio-7">
  <p:cSld name="2_porftfolio-7">
    <p:spTree>
      <p:nvGrpSpPr>
        <p:cNvPr id="1" name="Shape 259"/>
        <p:cNvGrpSpPr/>
        <p:nvPr/>
      </p:nvGrpSpPr>
      <p:grpSpPr>
        <a:xfrm>
          <a:off x="0" y="0"/>
          <a:ext cx="0" cy="0"/>
          <a:chOff x="0" y="0"/>
          <a:chExt cx="0" cy="0"/>
        </a:xfrm>
      </p:grpSpPr>
      <p:sp>
        <p:nvSpPr>
          <p:cNvPr id="260" name="Google Shape;260;p69"/>
          <p:cNvSpPr>
            <a:spLocks noGrp="1"/>
          </p:cNvSpPr>
          <p:nvPr>
            <p:ph type="pic" idx="2"/>
          </p:nvPr>
        </p:nvSpPr>
        <p:spPr>
          <a:xfrm>
            <a:off x="2" y="1"/>
            <a:ext cx="2438746" cy="198087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61" name="Google Shape;261;p69"/>
          <p:cNvSpPr>
            <a:spLocks noGrp="1"/>
          </p:cNvSpPr>
          <p:nvPr>
            <p:ph type="pic" idx="3"/>
          </p:nvPr>
        </p:nvSpPr>
        <p:spPr>
          <a:xfrm>
            <a:off x="2438749" y="1982087"/>
            <a:ext cx="2421969" cy="198087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62" name="Google Shape;262;p69"/>
          <p:cNvSpPr>
            <a:spLocks noGrp="1"/>
          </p:cNvSpPr>
          <p:nvPr>
            <p:ph type="pic" idx="4"/>
          </p:nvPr>
        </p:nvSpPr>
        <p:spPr>
          <a:xfrm>
            <a:off x="4871863" y="-607"/>
            <a:ext cx="2438746" cy="198087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63" name="Google Shape;263;p69"/>
          <p:cNvSpPr>
            <a:spLocks noGrp="1"/>
          </p:cNvSpPr>
          <p:nvPr>
            <p:ph type="pic" idx="5"/>
          </p:nvPr>
        </p:nvSpPr>
        <p:spPr>
          <a:xfrm>
            <a:off x="7320140" y="1982694"/>
            <a:ext cx="2421971" cy="198087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64" name="Google Shape;264;p69"/>
          <p:cNvSpPr>
            <a:spLocks noGrp="1"/>
          </p:cNvSpPr>
          <p:nvPr>
            <p:ph type="pic" idx="6"/>
          </p:nvPr>
        </p:nvSpPr>
        <p:spPr>
          <a:xfrm>
            <a:off x="9742111" y="1216"/>
            <a:ext cx="2449889" cy="198087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Contact Us">
  <p:cSld name="Contact Us">
    <p:spTree>
      <p:nvGrpSpPr>
        <p:cNvPr id="1" name="Shape 265"/>
        <p:cNvGrpSpPr/>
        <p:nvPr/>
      </p:nvGrpSpPr>
      <p:grpSpPr>
        <a:xfrm>
          <a:off x="0" y="0"/>
          <a:ext cx="0" cy="0"/>
          <a:chOff x="0" y="0"/>
          <a:chExt cx="0" cy="0"/>
        </a:xfrm>
      </p:grpSpPr>
      <p:sp>
        <p:nvSpPr>
          <p:cNvPr id="266" name="Google Shape;266;p70"/>
          <p:cNvSpPr>
            <a:spLocks noGrp="1"/>
          </p:cNvSpPr>
          <p:nvPr>
            <p:ph type="pic" idx="2"/>
          </p:nvPr>
        </p:nvSpPr>
        <p:spPr>
          <a:xfrm>
            <a:off x="0" y="1509473"/>
            <a:ext cx="12192000" cy="338666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A5A5A5"/>
              </a:buClr>
              <a:buSzPts val="2100"/>
              <a:buFont typeface="Arial"/>
              <a:buNone/>
              <a:defRPr sz="2100" b="0" i="0" u="none" strike="noStrike" cap="none">
                <a:solidFill>
                  <a:srgbClr val="A5A5A5"/>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1_Big_Picture_place-holder">
  <p:cSld name="1_Big_Picture_place-holder">
    <p:spTree>
      <p:nvGrpSpPr>
        <p:cNvPr id="1" name="Shape 267"/>
        <p:cNvGrpSpPr/>
        <p:nvPr/>
      </p:nvGrpSpPr>
      <p:grpSpPr>
        <a:xfrm>
          <a:off x="0" y="0"/>
          <a:ext cx="0" cy="0"/>
          <a:chOff x="0" y="0"/>
          <a:chExt cx="0" cy="0"/>
        </a:xfrm>
      </p:grpSpPr>
      <p:sp>
        <p:nvSpPr>
          <p:cNvPr id="268" name="Google Shape;268;p71"/>
          <p:cNvSpPr>
            <a:spLocks noGrp="1"/>
          </p:cNvSpPr>
          <p:nvPr>
            <p:ph type="pic" idx="2"/>
          </p:nvPr>
        </p:nvSpPr>
        <p:spPr>
          <a:xfrm>
            <a:off x="0" y="-1"/>
            <a:ext cx="12203143" cy="685800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Raleway Light"/>
                <a:ea typeface="Raleway Light"/>
                <a:cs typeface="Raleway Light"/>
                <a:sym typeface="Raleway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7_Title Slide">
  <p:cSld name="7_Title Slide">
    <p:spTree>
      <p:nvGrpSpPr>
        <p:cNvPr id="1" name="Shape 27"/>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matchingName="03_app">
  <p:cSld name="03_app">
    <p:spTree>
      <p:nvGrpSpPr>
        <p:cNvPr id="1" name="Shape 269"/>
        <p:cNvGrpSpPr/>
        <p:nvPr/>
      </p:nvGrpSpPr>
      <p:grpSpPr>
        <a:xfrm>
          <a:off x="0" y="0"/>
          <a:ext cx="0" cy="0"/>
          <a:chOff x="0" y="0"/>
          <a:chExt cx="0" cy="0"/>
        </a:xfrm>
      </p:grpSpPr>
      <p:sp>
        <p:nvSpPr>
          <p:cNvPr id="270" name="Google Shape;270;p72"/>
          <p:cNvSpPr>
            <a:spLocks noGrp="1"/>
          </p:cNvSpPr>
          <p:nvPr>
            <p:ph type="pic" idx="2"/>
          </p:nvPr>
        </p:nvSpPr>
        <p:spPr>
          <a:xfrm>
            <a:off x="-3" y="-1"/>
            <a:ext cx="12192000" cy="323021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Raleway Light"/>
                <a:ea typeface="Raleway Light"/>
                <a:cs typeface="Raleway Light"/>
                <a:sym typeface="Raleway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71" name="Google Shape;271;p72"/>
          <p:cNvSpPr>
            <a:spLocks noGrp="1"/>
          </p:cNvSpPr>
          <p:nvPr>
            <p:ph type="pic" idx="3"/>
          </p:nvPr>
        </p:nvSpPr>
        <p:spPr>
          <a:xfrm>
            <a:off x="997398" y="1188270"/>
            <a:ext cx="752671" cy="2139950"/>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Raleway Light"/>
                <a:ea typeface="Raleway Light"/>
                <a:cs typeface="Raleway Light"/>
                <a:sym typeface="Raleway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72" name="Google Shape;272;p72"/>
          <p:cNvSpPr>
            <a:spLocks noGrp="1"/>
          </p:cNvSpPr>
          <p:nvPr>
            <p:ph type="pic" idx="4"/>
          </p:nvPr>
        </p:nvSpPr>
        <p:spPr>
          <a:xfrm>
            <a:off x="3573307" y="1188270"/>
            <a:ext cx="803171" cy="2133600"/>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Raleway Light"/>
                <a:ea typeface="Raleway Light"/>
                <a:cs typeface="Raleway Light"/>
                <a:sym typeface="Raleway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73" name="Google Shape;273;p72"/>
          <p:cNvSpPr>
            <a:spLocks noGrp="1"/>
          </p:cNvSpPr>
          <p:nvPr>
            <p:ph type="pic" idx="5"/>
          </p:nvPr>
        </p:nvSpPr>
        <p:spPr>
          <a:xfrm>
            <a:off x="1903613" y="966020"/>
            <a:ext cx="1558227" cy="2755900"/>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Raleway Light"/>
                <a:ea typeface="Raleway Light"/>
                <a:cs typeface="Raleway Light"/>
                <a:sym typeface="Raleway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iPad_mockup">
  <p:cSld name="iPad_mockup">
    <p:spTree>
      <p:nvGrpSpPr>
        <p:cNvPr id="1" name="Shape 274"/>
        <p:cNvGrpSpPr/>
        <p:nvPr/>
      </p:nvGrpSpPr>
      <p:grpSpPr>
        <a:xfrm>
          <a:off x="0" y="0"/>
          <a:ext cx="0" cy="0"/>
          <a:chOff x="0" y="0"/>
          <a:chExt cx="0" cy="0"/>
        </a:xfrm>
      </p:grpSpPr>
      <p:sp>
        <p:nvSpPr>
          <p:cNvPr id="275" name="Google Shape;275;p73"/>
          <p:cNvSpPr>
            <a:spLocks noGrp="1"/>
          </p:cNvSpPr>
          <p:nvPr>
            <p:ph type="pic" idx="2"/>
          </p:nvPr>
        </p:nvSpPr>
        <p:spPr>
          <a:xfrm>
            <a:off x="-3" y="-1"/>
            <a:ext cx="12192000" cy="323021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Raleway Light"/>
                <a:ea typeface="Raleway Light"/>
                <a:cs typeface="Raleway Light"/>
                <a:sym typeface="Raleway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76" name="Google Shape;276;p73"/>
          <p:cNvSpPr/>
          <p:nvPr/>
        </p:nvSpPr>
        <p:spPr>
          <a:xfrm>
            <a:off x="3013616" y="6260123"/>
            <a:ext cx="5863065" cy="468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0" i="0" u="none" strike="noStrike" cap="none">
                <a:solidFill>
                  <a:schemeClr val="lt1"/>
                </a:solidFill>
                <a:latin typeface="Lato Light"/>
                <a:ea typeface="Lato Light"/>
                <a:cs typeface="Lato Light"/>
                <a:sym typeface="Lato Light"/>
              </a:rPr>
              <a:t> v</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app_features">
  <p:cSld name="app_features">
    <p:spTree>
      <p:nvGrpSpPr>
        <p:cNvPr id="1" name="Shape 277"/>
        <p:cNvGrpSpPr/>
        <p:nvPr/>
      </p:nvGrpSpPr>
      <p:grpSpPr>
        <a:xfrm>
          <a:off x="0" y="0"/>
          <a:ext cx="0" cy="0"/>
          <a:chOff x="0" y="0"/>
          <a:chExt cx="0" cy="0"/>
        </a:xfrm>
      </p:grpSpPr>
      <p:sp>
        <p:nvSpPr>
          <p:cNvPr id="278" name="Google Shape;278;p74"/>
          <p:cNvSpPr>
            <a:spLocks noGrp="1"/>
          </p:cNvSpPr>
          <p:nvPr>
            <p:ph type="pic" idx="2"/>
          </p:nvPr>
        </p:nvSpPr>
        <p:spPr>
          <a:xfrm>
            <a:off x="-3" y="-1"/>
            <a:ext cx="12192000" cy="323021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Raleway Light"/>
                <a:ea typeface="Raleway Light"/>
                <a:cs typeface="Raleway Light"/>
                <a:sym typeface="Raleway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79" name="Google Shape;279;p74"/>
          <p:cNvSpPr>
            <a:spLocks noGrp="1"/>
          </p:cNvSpPr>
          <p:nvPr>
            <p:ph type="pic" idx="3"/>
          </p:nvPr>
        </p:nvSpPr>
        <p:spPr>
          <a:xfrm>
            <a:off x="1535889" y="1233378"/>
            <a:ext cx="2360858" cy="4225173"/>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Raleway Light"/>
                <a:ea typeface="Raleway Light"/>
                <a:cs typeface="Raleway Light"/>
                <a:sym typeface="Raleway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1_app_features">
  <p:cSld name="1_app_features">
    <p:spTree>
      <p:nvGrpSpPr>
        <p:cNvPr id="1" name="Shape 280"/>
        <p:cNvGrpSpPr/>
        <p:nvPr/>
      </p:nvGrpSpPr>
      <p:grpSpPr>
        <a:xfrm>
          <a:off x="0" y="0"/>
          <a:ext cx="0" cy="0"/>
          <a:chOff x="0" y="0"/>
          <a:chExt cx="0" cy="0"/>
        </a:xfrm>
      </p:grpSpPr>
      <p:sp>
        <p:nvSpPr>
          <p:cNvPr id="281" name="Google Shape;281;p75"/>
          <p:cNvSpPr>
            <a:spLocks noGrp="1"/>
          </p:cNvSpPr>
          <p:nvPr>
            <p:ph type="pic" idx="2"/>
          </p:nvPr>
        </p:nvSpPr>
        <p:spPr>
          <a:xfrm>
            <a:off x="-3" y="-1"/>
            <a:ext cx="12192000" cy="323021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000"/>
              <a:buFont typeface="Arial"/>
              <a:buNone/>
              <a:defRPr sz="1000" b="0" i="0" u="none" strike="noStrike" cap="none">
                <a:solidFill>
                  <a:schemeClr val="dk1"/>
                </a:solidFill>
                <a:latin typeface="Raleway Light"/>
                <a:ea typeface="Raleway Light"/>
                <a:cs typeface="Raleway Light"/>
                <a:sym typeface="Raleway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porftfolio-1">
  <p:cSld name="porftfolio-1">
    <p:spTree>
      <p:nvGrpSpPr>
        <p:cNvPr id="1" name="Shape 282"/>
        <p:cNvGrpSpPr/>
        <p:nvPr/>
      </p:nvGrpSpPr>
      <p:grpSpPr>
        <a:xfrm>
          <a:off x="0" y="0"/>
          <a:ext cx="0" cy="0"/>
          <a:chOff x="0" y="0"/>
          <a:chExt cx="0" cy="0"/>
        </a:xfrm>
      </p:grpSpPr>
      <p:sp>
        <p:nvSpPr>
          <p:cNvPr id="283" name="Google Shape;283;p76"/>
          <p:cNvSpPr/>
          <p:nvPr/>
        </p:nvSpPr>
        <p:spPr>
          <a:xfrm>
            <a:off x="11512878" y="236686"/>
            <a:ext cx="479630" cy="479505"/>
          </a:xfrm>
          <a:prstGeom prst="ellipse">
            <a:avLst/>
          </a:prstGeom>
          <a:solidFill>
            <a:schemeClr val="accent1"/>
          </a:solidFill>
          <a:ln w="9525" cap="flat" cmpd="sng">
            <a:solidFill>
              <a:schemeClr val="accent1"/>
            </a:solidFill>
            <a:prstDash val="solid"/>
            <a:miter lim="800000"/>
            <a:headEnd type="none" w="sm" len="sm"/>
            <a:tailEnd type="none" w="sm" len="sm"/>
          </a:ln>
        </p:spPr>
        <p:txBody>
          <a:bodyPr spcFirstLastPara="1" wrap="square" lIns="45700" tIns="22850" rIns="45700" bIns="22850" anchor="ctr" anchorCtr="0">
            <a:noAutofit/>
          </a:bodyPr>
          <a:lstStyle/>
          <a:p>
            <a:pPr marL="0" marR="0" lvl="0" indent="0" algn="ctr" rtl="0">
              <a:spcBef>
                <a:spcPts val="0"/>
              </a:spcBef>
              <a:spcAft>
                <a:spcPts val="0"/>
              </a:spcAft>
              <a:buNone/>
            </a:pPr>
            <a:endParaRPr sz="900" b="0" i="0" u="none" strike="noStrike" cap="none">
              <a:solidFill>
                <a:schemeClr val="lt1"/>
              </a:solidFill>
              <a:latin typeface="Lato Light"/>
              <a:ea typeface="Lato Light"/>
              <a:cs typeface="Lato Light"/>
              <a:sym typeface="Lato Light"/>
            </a:endParaRPr>
          </a:p>
        </p:txBody>
      </p:sp>
      <p:sp>
        <p:nvSpPr>
          <p:cNvPr id="284" name="Google Shape;284;p76"/>
          <p:cNvSpPr txBox="1"/>
          <p:nvPr/>
        </p:nvSpPr>
        <p:spPr>
          <a:xfrm>
            <a:off x="11549028" y="303535"/>
            <a:ext cx="421838" cy="307740"/>
          </a:xfrm>
          <a:prstGeom prst="rect">
            <a:avLst/>
          </a:prstGeom>
          <a:noFill/>
          <a:ln>
            <a:noFill/>
          </a:ln>
        </p:spPr>
        <p:txBody>
          <a:bodyPr spcFirstLastPara="1" wrap="square" lIns="91400" tIns="45700" rIns="91400" bIns="45700" anchor="t" anchorCtr="0">
            <a:noAutofit/>
          </a:bodyPr>
          <a:lstStyle/>
          <a:p>
            <a:pPr marL="0" marR="0" lvl="0" indent="0" algn="ctr" rtl="0">
              <a:spcBef>
                <a:spcPts val="0"/>
              </a:spcBef>
              <a:spcAft>
                <a:spcPts val="0"/>
              </a:spcAft>
              <a:buNone/>
            </a:pPr>
            <a:fld id="{00000000-1234-1234-1234-123412341234}" type="slidenum">
              <a:rPr lang="en-US" sz="1400" b="1" i="0" u="none" strike="noStrike" cap="none">
                <a:solidFill>
                  <a:schemeClr val="lt1"/>
                </a:solidFill>
                <a:latin typeface="Raleway Light"/>
                <a:ea typeface="Raleway Light"/>
                <a:cs typeface="Raleway Light"/>
                <a:sym typeface="Raleway Light"/>
              </a:rPr>
              <a:t>‹#›</a:t>
            </a:fld>
            <a:endParaRPr sz="1400" b="0" i="0" u="none" strike="noStrike" cap="none">
              <a:solidFill>
                <a:schemeClr val="lt1"/>
              </a:solidFill>
              <a:latin typeface="Raleway Light"/>
              <a:ea typeface="Raleway Light"/>
              <a:cs typeface="Raleway Light"/>
              <a:sym typeface="Raleway Light"/>
            </a:endParaRPr>
          </a:p>
        </p:txBody>
      </p:sp>
      <p:sp>
        <p:nvSpPr>
          <p:cNvPr id="285" name="Google Shape;285;p76"/>
          <p:cNvSpPr>
            <a:spLocks noGrp="1"/>
          </p:cNvSpPr>
          <p:nvPr>
            <p:ph type="pic" idx="2"/>
          </p:nvPr>
        </p:nvSpPr>
        <p:spPr>
          <a:xfrm>
            <a:off x="4500563" y="1779589"/>
            <a:ext cx="3194049" cy="2266950"/>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86" name="Google Shape;286;p76"/>
          <p:cNvSpPr>
            <a:spLocks noGrp="1"/>
          </p:cNvSpPr>
          <p:nvPr>
            <p:ph type="pic" idx="3"/>
          </p:nvPr>
        </p:nvSpPr>
        <p:spPr>
          <a:xfrm>
            <a:off x="7808913" y="1779589"/>
            <a:ext cx="3216275" cy="2266950"/>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87" name="Google Shape;287;p76"/>
          <p:cNvSpPr>
            <a:spLocks noGrp="1"/>
          </p:cNvSpPr>
          <p:nvPr>
            <p:ph type="pic" idx="4"/>
          </p:nvPr>
        </p:nvSpPr>
        <p:spPr>
          <a:xfrm>
            <a:off x="1210109" y="1795468"/>
            <a:ext cx="3201554" cy="2251071"/>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accent1"/>
              </a:buClr>
              <a:buSzPts val="2000"/>
              <a:buFont typeface="Arial"/>
              <a:buNone/>
              <a:defRPr sz="2000" b="0" i="0" u="none" strike="noStrike" cap="none">
                <a:solidFill>
                  <a:schemeClr val="accent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Portfolio-2">
  <p:cSld name="Portfolio-2">
    <p:spTree>
      <p:nvGrpSpPr>
        <p:cNvPr id="1" name="Shape 288"/>
        <p:cNvGrpSpPr/>
        <p:nvPr/>
      </p:nvGrpSpPr>
      <p:grpSpPr>
        <a:xfrm>
          <a:off x="0" y="0"/>
          <a:ext cx="0" cy="0"/>
          <a:chOff x="0" y="0"/>
          <a:chExt cx="0" cy="0"/>
        </a:xfrm>
      </p:grpSpPr>
      <p:sp>
        <p:nvSpPr>
          <p:cNvPr id="289" name="Google Shape;289;p77"/>
          <p:cNvSpPr>
            <a:spLocks noGrp="1"/>
          </p:cNvSpPr>
          <p:nvPr>
            <p:ph type="pic" idx="2"/>
          </p:nvPr>
        </p:nvSpPr>
        <p:spPr>
          <a:xfrm>
            <a:off x="3785657" y="1625400"/>
            <a:ext cx="2317411" cy="2315293"/>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2100"/>
              <a:buFont typeface="Arial"/>
              <a:buNone/>
              <a:defRPr sz="21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90" name="Google Shape;290;p77"/>
          <p:cNvSpPr>
            <a:spLocks noGrp="1"/>
          </p:cNvSpPr>
          <p:nvPr>
            <p:ph type="pic" idx="3"/>
          </p:nvPr>
        </p:nvSpPr>
        <p:spPr>
          <a:xfrm>
            <a:off x="6169719" y="1614260"/>
            <a:ext cx="4695167" cy="4634299"/>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2100"/>
              <a:buFont typeface="Arial"/>
              <a:buNone/>
              <a:defRPr sz="21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91" name="Google Shape;291;p77"/>
          <p:cNvSpPr>
            <a:spLocks noGrp="1"/>
          </p:cNvSpPr>
          <p:nvPr>
            <p:ph type="pic" idx="4"/>
          </p:nvPr>
        </p:nvSpPr>
        <p:spPr>
          <a:xfrm>
            <a:off x="1397693" y="3933267"/>
            <a:ext cx="2317410" cy="2315295"/>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2100"/>
              <a:buFont typeface="Arial"/>
              <a:buNone/>
              <a:defRPr sz="21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Portfolio-3">
  <p:cSld name="Portfolio-3">
    <p:spTree>
      <p:nvGrpSpPr>
        <p:cNvPr id="1" name="Shape 292"/>
        <p:cNvGrpSpPr/>
        <p:nvPr/>
      </p:nvGrpSpPr>
      <p:grpSpPr>
        <a:xfrm>
          <a:off x="0" y="0"/>
          <a:ext cx="0" cy="0"/>
          <a:chOff x="0" y="0"/>
          <a:chExt cx="0" cy="0"/>
        </a:xfrm>
      </p:grpSpPr>
      <p:sp>
        <p:nvSpPr>
          <p:cNvPr id="293" name="Google Shape;293;p78"/>
          <p:cNvSpPr>
            <a:spLocks noGrp="1"/>
          </p:cNvSpPr>
          <p:nvPr>
            <p:ph type="pic" idx="2"/>
          </p:nvPr>
        </p:nvSpPr>
        <p:spPr>
          <a:xfrm>
            <a:off x="1421883" y="1647680"/>
            <a:ext cx="2317410" cy="2315293"/>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2100"/>
              <a:buFont typeface="Arial"/>
              <a:buNone/>
              <a:defRPr sz="21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94" name="Google Shape;294;p78"/>
          <p:cNvSpPr>
            <a:spLocks noGrp="1"/>
          </p:cNvSpPr>
          <p:nvPr>
            <p:ph type="pic" idx="3"/>
          </p:nvPr>
        </p:nvSpPr>
        <p:spPr>
          <a:xfrm>
            <a:off x="6113147" y="1647680"/>
            <a:ext cx="2317410" cy="2315293"/>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2100"/>
              <a:buFont typeface="Arial"/>
              <a:buNone/>
              <a:defRPr sz="21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95" name="Google Shape;295;p78"/>
          <p:cNvSpPr>
            <a:spLocks noGrp="1"/>
          </p:cNvSpPr>
          <p:nvPr>
            <p:ph type="pic" idx="4"/>
          </p:nvPr>
        </p:nvSpPr>
        <p:spPr>
          <a:xfrm>
            <a:off x="1421883" y="3961488"/>
            <a:ext cx="2317410" cy="2315293"/>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2100"/>
              <a:buFont typeface="Arial"/>
              <a:buNone/>
              <a:defRPr sz="21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96" name="Google Shape;296;p78"/>
          <p:cNvSpPr>
            <a:spLocks noGrp="1"/>
          </p:cNvSpPr>
          <p:nvPr>
            <p:ph type="pic" idx="5"/>
          </p:nvPr>
        </p:nvSpPr>
        <p:spPr>
          <a:xfrm>
            <a:off x="6113147" y="3961488"/>
            <a:ext cx="2317410" cy="2315293"/>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2100"/>
              <a:buFont typeface="Arial"/>
              <a:buNone/>
              <a:defRPr sz="21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Portfolio-4">
  <p:cSld name="Portfolio-4">
    <p:spTree>
      <p:nvGrpSpPr>
        <p:cNvPr id="1" name="Shape 297"/>
        <p:cNvGrpSpPr/>
        <p:nvPr/>
      </p:nvGrpSpPr>
      <p:grpSpPr>
        <a:xfrm>
          <a:off x="0" y="0"/>
          <a:ext cx="0" cy="0"/>
          <a:chOff x="0" y="0"/>
          <a:chExt cx="0" cy="0"/>
        </a:xfrm>
      </p:grpSpPr>
      <p:sp>
        <p:nvSpPr>
          <p:cNvPr id="298" name="Google Shape;298;p79"/>
          <p:cNvSpPr>
            <a:spLocks noGrp="1"/>
          </p:cNvSpPr>
          <p:nvPr>
            <p:ph type="pic" idx="2"/>
          </p:nvPr>
        </p:nvSpPr>
        <p:spPr>
          <a:xfrm>
            <a:off x="1253394" y="1433102"/>
            <a:ext cx="2395728" cy="239572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299" name="Google Shape;299;p79"/>
          <p:cNvSpPr>
            <a:spLocks noGrp="1"/>
          </p:cNvSpPr>
          <p:nvPr>
            <p:ph type="pic" idx="3"/>
          </p:nvPr>
        </p:nvSpPr>
        <p:spPr>
          <a:xfrm>
            <a:off x="3655472" y="1427613"/>
            <a:ext cx="2395728" cy="239572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300" name="Google Shape;300;p79"/>
          <p:cNvSpPr>
            <a:spLocks noGrp="1"/>
          </p:cNvSpPr>
          <p:nvPr>
            <p:ph type="pic" idx="4"/>
          </p:nvPr>
        </p:nvSpPr>
        <p:spPr>
          <a:xfrm>
            <a:off x="6057550" y="1427613"/>
            <a:ext cx="2395728" cy="239572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301" name="Google Shape;301;p79"/>
          <p:cNvSpPr>
            <a:spLocks noGrp="1"/>
          </p:cNvSpPr>
          <p:nvPr>
            <p:ph type="pic" idx="5"/>
          </p:nvPr>
        </p:nvSpPr>
        <p:spPr>
          <a:xfrm>
            <a:off x="8459628" y="1427613"/>
            <a:ext cx="2395728" cy="239572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302" name="Google Shape;302;p79"/>
          <p:cNvSpPr>
            <a:spLocks noGrp="1"/>
          </p:cNvSpPr>
          <p:nvPr>
            <p:ph type="pic" idx="6"/>
          </p:nvPr>
        </p:nvSpPr>
        <p:spPr>
          <a:xfrm>
            <a:off x="1253394" y="3833722"/>
            <a:ext cx="2395728" cy="239572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303" name="Google Shape;303;p79"/>
          <p:cNvSpPr>
            <a:spLocks noGrp="1"/>
          </p:cNvSpPr>
          <p:nvPr>
            <p:ph type="pic" idx="7"/>
          </p:nvPr>
        </p:nvSpPr>
        <p:spPr>
          <a:xfrm>
            <a:off x="3655472" y="3839778"/>
            <a:ext cx="2395728" cy="239572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304" name="Google Shape;304;p79"/>
          <p:cNvSpPr>
            <a:spLocks noGrp="1"/>
          </p:cNvSpPr>
          <p:nvPr>
            <p:ph type="pic" idx="8"/>
          </p:nvPr>
        </p:nvSpPr>
        <p:spPr>
          <a:xfrm>
            <a:off x="6057550" y="3839778"/>
            <a:ext cx="2395728" cy="239572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305" name="Google Shape;305;p79"/>
          <p:cNvSpPr>
            <a:spLocks noGrp="1"/>
          </p:cNvSpPr>
          <p:nvPr>
            <p:ph type="pic" idx="9"/>
          </p:nvPr>
        </p:nvSpPr>
        <p:spPr>
          <a:xfrm>
            <a:off x="8459628" y="3839778"/>
            <a:ext cx="2395728" cy="2395728"/>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Portfolio-5">
  <p:cSld name="Portfolio-5">
    <p:spTree>
      <p:nvGrpSpPr>
        <p:cNvPr id="1" name="Shape 306"/>
        <p:cNvGrpSpPr/>
        <p:nvPr/>
      </p:nvGrpSpPr>
      <p:grpSpPr>
        <a:xfrm>
          <a:off x="0" y="0"/>
          <a:ext cx="0" cy="0"/>
          <a:chOff x="0" y="0"/>
          <a:chExt cx="0" cy="0"/>
        </a:xfrm>
      </p:grpSpPr>
      <p:sp>
        <p:nvSpPr>
          <p:cNvPr id="307" name="Google Shape;307;p80"/>
          <p:cNvSpPr>
            <a:spLocks noGrp="1"/>
          </p:cNvSpPr>
          <p:nvPr>
            <p:ph type="pic" idx="2"/>
          </p:nvPr>
        </p:nvSpPr>
        <p:spPr>
          <a:xfrm>
            <a:off x="1811582" y="1723565"/>
            <a:ext cx="2357967" cy="2355851"/>
          </a:xfrm>
          <a:prstGeom prst="ellipse">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308" name="Google Shape;308;p80"/>
          <p:cNvSpPr>
            <a:spLocks noGrp="1"/>
          </p:cNvSpPr>
          <p:nvPr>
            <p:ph type="pic" idx="3"/>
          </p:nvPr>
        </p:nvSpPr>
        <p:spPr>
          <a:xfrm>
            <a:off x="4915403" y="1723565"/>
            <a:ext cx="2357967" cy="2355851"/>
          </a:xfrm>
          <a:prstGeom prst="ellipse">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309" name="Google Shape;309;p80"/>
          <p:cNvSpPr>
            <a:spLocks noGrp="1"/>
          </p:cNvSpPr>
          <p:nvPr>
            <p:ph type="pic" idx="4"/>
          </p:nvPr>
        </p:nvSpPr>
        <p:spPr>
          <a:xfrm>
            <a:off x="8019222" y="1723565"/>
            <a:ext cx="2357967" cy="2355851"/>
          </a:xfrm>
          <a:prstGeom prst="ellipse">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310" name="Google Shape;310;p80"/>
          <p:cNvSpPr>
            <a:spLocks noGrp="1"/>
          </p:cNvSpPr>
          <p:nvPr>
            <p:ph type="pic" idx="5"/>
          </p:nvPr>
        </p:nvSpPr>
        <p:spPr>
          <a:xfrm>
            <a:off x="3408155" y="3836202"/>
            <a:ext cx="2357967" cy="2355851"/>
          </a:xfrm>
          <a:prstGeom prst="ellipse">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311" name="Google Shape;311;p80"/>
          <p:cNvSpPr>
            <a:spLocks noGrp="1"/>
          </p:cNvSpPr>
          <p:nvPr>
            <p:ph type="pic" idx="6"/>
          </p:nvPr>
        </p:nvSpPr>
        <p:spPr>
          <a:xfrm>
            <a:off x="6511974" y="3836202"/>
            <a:ext cx="2357967" cy="2355851"/>
          </a:xfrm>
          <a:prstGeom prst="ellipse">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portfolio-6">
  <p:cSld name="portfolio-6">
    <p:spTree>
      <p:nvGrpSpPr>
        <p:cNvPr id="1" name="Shape 312"/>
        <p:cNvGrpSpPr/>
        <p:nvPr/>
      </p:nvGrpSpPr>
      <p:grpSpPr>
        <a:xfrm>
          <a:off x="0" y="0"/>
          <a:ext cx="0" cy="0"/>
          <a:chOff x="0" y="0"/>
          <a:chExt cx="0" cy="0"/>
        </a:xfrm>
      </p:grpSpPr>
      <p:sp>
        <p:nvSpPr>
          <p:cNvPr id="313" name="Google Shape;313;p81"/>
          <p:cNvSpPr>
            <a:spLocks noGrp="1"/>
          </p:cNvSpPr>
          <p:nvPr>
            <p:ph type="pic" idx="2"/>
          </p:nvPr>
        </p:nvSpPr>
        <p:spPr>
          <a:xfrm>
            <a:off x="6826316" y="1893450"/>
            <a:ext cx="2147420" cy="3579115"/>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314" name="Google Shape;314;p81"/>
          <p:cNvSpPr>
            <a:spLocks noGrp="1"/>
          </p:cNvSpPr>
          <p:nvPr>
            <p:ph type="pic" idx="3"/>
          </p:nvPr>
        </p:nvSpPr>
        <p:spPr>
          <a:xfrm>
            <a:off x="4586536" y="1893450"/>
            <a:ext cx="2147420" cy="3579115"/>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315" name="Google Shape;315;p81"/>
          <p:cNvSpPr>
            <a:spLocks noGrp="1"/>
          </p:cNvSpPr>
          <p:nvPr>
            <p:ph type="pic" idx="4"/>
          </p:nvPr>
        </p:nvSpPr>
        <p:spPr>
          <a:xfrm>
            <a:off x="9066096" y="1893450"/>
            <a:ext cx="2147420" cy="3579115"/>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chedule overview">
  <p:cSld name="schedule overview">
    <p:spTree>
      <p:nvGrpSpPr>
        <p:cNvPr id="1" name="Shape 28"/>
        <p:cNvGrpSpPr/>
        <p:nvPr/>
      </p:nvGrpSpPr>
      <p:grpSpPr>
        <a:xfrm>
          <a:off x="0" y="0"/>
          <a:ext cx="0" cy="0"/>
          <a:chOff x="0" y="0"/>
          <a:chExt cx="0" cy="0"/>
        </a:xfrm>
      </p:grpSpPr>
      <p:sp>
        <p:nvSpPr>
          <p:cNvPr id="29" name="Google Shape;29;p9"/>
          <p:cNvSpPr>
            <a:spLocks noGrp="1"/>
          </p:cNvSpPr>
          <p:nvPr>
            <p:ph type="pic" idx="2"/>
          </p:nvPr>
        </p:nvSpPr>
        <p:spPr>
          <a:xfrm>
            <a:off x="-1588" y="1704406"/>
            <a:ext cx="12192000" cy="4021503"/>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D8D8D8"/>
              </a:buClr>
              <a:buSzPts val="2100"/>
              <a:buFont typeface="Arial"/>
              <a:buNone/>
              <a:defRPr sz="2100" b="0" i="0" u="none" strike="noStrike" cap="none">
                <a:solidFill>
                  <a:srgbClr val="D8D8D8"/>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portfolio-7">
  <p:cSld name="portfolio-7">
    <p:spTree>
      <p:nvGrpSpPr>
        <p:cNvPr id="1" name="Shape 316"/>
        <p:cNvGrpSpPr/>
        <p:nvPr/>
      </p:nvGrpSpPr>
      <p:grpSpPr>
        <a:xfrm>
          <a:off x="0" y="0"/>
          <a:ext cx="0" cy="0"/>
          <a:chOff x="0" y="0"/>
          <a:chExt cx="0" cy="0"/>
        </a:xfrm>
      </p:grpSpPr>
      <p:sp>
        <p:nvSpPr>
          <p:cNvPr id="317" name="Google Shape;317;p82"/>
          <p:cNvSpPr>
            <a:spLocks noGrp="1"/>
          </p:cNvSpPr>
          <p:nvPr>
            <p:ph type="pic" idx="2"/>
          </p:nvPr>
        </p:nvSpPr>
        <p:spPr>
          <a:xfrm>
            <a:off x="837773" y="2440695"/>
            <a:ext cx="4064678" cy="3824637"/>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318" name="Google Shape;318;p82"/>
          <p:cNvSpPr>
            <a:spLocks noGrp="1"/>
          </p:cNvSpPr>
          <p:nvPr>
            <p:ph type="pic" idx="3"/>
          </p:nvPr>
        </p:nvSpPr>
        <p:spPr>
          <a:xfrm>
            <a:off x="4898177" y="4353014"/>
            <a:ext cx="2144481" cy="1912319"/>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319" name="Google Shape;319;p82"/>
          <p:cNvSpPr>
            <a:spLocks noGrp="1"/>
          </p:cNvSpPr>
          <p:nvPr>
            <p:ph type="pic" idx="4"/>
          </p:nvPr>
        </p:nvSpPr>
        <p:spPr>
          <a:xfrm>
            <a:off x="7033110" y="4353014"/>
            <a:ext cx="2144481" cy="1912319"/>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320" name="Google Shape;320;p82"/>
          <p:cNvSpPr>
            <a:spLocks noGrp="1"/>
          </p:cNvSpPr>
          <p:nvPr>
            <p:ph type="pic" idx="5"/>
          </p:nvPr>
        </p:nvSpPr>
        <p:spPr>
          <a:xfrm>
            <a:off x="9161771" y="4353014"/>
            <a:ext cx="2144481" cy="1912319"/>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400"/>
              <a:buFont typeface="Arial"/>
              <a:buChar char="•"/>
              <a:defRPr sz="14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Our Objectives 2">
  <p:cSld name="Our Objectives 2">
    <p:spTree>
      <p:nvGrpSpPr>
        <p:cNvPr id="1" name="Shape 321"/>
        <p:cNvGrpSpPr/>
        <p:nvPr/>
      </p:nvGrpSpPr>
      <p:grpSpPr>
        <a:xfrm>
          <a:off x="0" y="0"/>
          <a:ext cx="0" cy="0"/>
          <a:chOff x="0" y="0"/>
          <a:chExt cx="0" cy="0"/>
        </a:xfrm>
      </p:grpSpPr>
      <p:sp>
        <p:nvSpPr>
          <p:cNvPr id="322" name="Google Shape;322;p83"/>
          <p:cNvSpPr>
            <a:spLocks noGrp="1"/>
          </p:cNvSpPr>
          <p:nvPr>
            <p:ph type="pic" idx="2"/>
          </p:nvPr>
        </p:nvSpPr>
        <p:spPr>
          <a:xfrm>
            <a:off x="0" y="0"/>
            <a:ext cx="5954186" cy="6858000"/>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Raleway Light"/>
                <a:ea typeface="Raleway Light"/>
                <a:cs typeface="Raleway Light"/>
                <a:sym typeface="Raleway Light"/>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323" name="Google Shape;323;p83"/>
          <p:cNvSpPr/>
          <p:nvPr/>
        </p:nvSpPr>
        <p:spPr>
          <a:xfrm>
            <a:off x="3013616" y="6260123"/>
            <a:ext cx="5863065" cy="468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0" i="0" u="none" strike="noStrike" cap="none">
                <a:solidFill>
                  <a:schemeClr val="lt1"/>
                </a:solidFill>
                <a:latin typeface="Lato Light"/>
                <a:ea typeface="Lato Light"/>
                <a:cs typeface="Lato Light"/>
                <a:sym typeface="Lato Light"/>
              </a:rPr>
              <a:t> v</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What we do">
    <p:spTree>
      <p:nvGrpSpPr>
        <p:cNvPr id="1" name=""/>
        <p:cNvGrpSpPr/>
        <p:nvPr/>
      </p:nvGrpSpPr>
      <p:grpSpPr>
        <a:xfrm>
          <a:off x="0" y="0"/>
          <a:ext cx="0" cy="0"/>
          <a:chOff x="0" y="0"/>
          <a:chExt cx="0" cy="0"/>
        </a:xfrm>
      </p:grpSpPr>
      <p:sp>
        <p:nvSpPr>
          <p:cNvPr id="11" name="Picture Placeholder 2"/>
          <p:cNvSpPr>
            <a:spLocks noGrp="1" noChangeAspect="1"/>
          </p:cNvSpPr>
          <p:nvPr>
            <p:ph type="pic" sz="quarter" idx="23"/>
          </p:nvPr>
        </p:nvSpPr>
        <p:spPr>
          <a:xfrm>
            <a:off x="479155" y="1978874"/>
            <a:ext cx="4557549" cy="4155281"/>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200696001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5497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No Foote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1144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No Footer">
    <p:spTree>
      <p:nvGrpSpPr>
        <p:cNvPr id="1" name=""/>
        <p:cNvGrpSpPr/>
        <p:nvPr/>
      </p:nvGrpSpPr>
      <p:grpSpPr>
        <a:xfrm>
          <a:off x="0" y="0"/>
          <a:ext cx="0" cy="0"/>
          <a:chOff x="0" y="0"/>
          <a:chExt cx="0" cy="0"/>
        </a:xfrm>
      </p:grpSpPr>
      <p:sp>
        <p:nvSpPr>
          <p:cNvPr id="2" name="Rectangle 1"/>
          <p:cNvSpPr/>
          <p:nvPr userDrawn="1"/>
        </p:nvSpPr>
        <p:spPr>
          <a:xfrm>
            <a:off x="3013616" y="6260123"/>
            <a:ext cx="5863065" cy="4689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 v</a:t>
            </a:r>
          </a:p>
        </p:txBody>
      </p:sp>
    </p:spTree>
    <p:extLst>
      <p:ext uri="{BB962C8B-B14F-4D97-AF65-F5344CB8AC3E}">
        <p14:creationId xmlns:p14="http://schemas.microsoft.com/office/powerpoint/2010/main" val="28017683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9995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34208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Big Image Placeholder">
    <p:spTree>
      <p:nvGrpSpPr>
        <p:cNvPr id="1" name=""/>
        <p:cNvGrpSpPr/>
        <p:nvPr/>
      </p:nvGrpSpPr>
      <p:grpSpPr>
        <a:xfrm>
          <a:off x="0" y="0"/>
          <a:ext cx="0" cy="0"/>
          <a:chOff x="0" y="0"/>
          <a:chExt cx="0" cy="0"/>
        </a:xfrm>
      </p:grpSpPr>
      <p:sp>
        <p:nvSpPr>
          <p:cNvPr id="17" name="Picture Placeholder 13"/>
          <p:cNvSpPr>
            <a:spLocks noGrp="1" noChangeAspect="1"/>
          </p:cNvSpPr>
          <p:nvPr>
            <p:ph type="pic" sz="quarter" idx="13"/>
          </p:nvPr>
        </p:nvSpPr>
        <p:spPr>
          <a:xfrm>
            <a:off x="-1588" y="0"/>
            <a:ext cx="12192001" cy="6858000"/>
          </a:xfrm>
          <a:effectLst/>
        </p:spPr>
        <p:txBody>
          <a:bodyPr>
            <a:normAutofit/>
          </a:bodyPr>
          <a:lstStyle>
            <a:lvl1pPr marL="0" indent="0">
              <a:buNone/>
              <a:defRPr sz="21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789264993"/>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eam-Support">
    <p:spTree>
      <p:nvGrpSpPr>
        <p:cNvPr id="1" name=""/>
        <p:cNvGrpSpPr/>
        <p:nvPr/>
      </p:nvGrpSpPr>
      <p:grpSpPr>
        <a:xfrm>
          <a:off x="0" y="0"/>
          <a:ext cx="0" cy="0"/>
          <a:chOff x="0" y="0"/>
          <a:chExt cx="0" cy="0"/>
        </a:xfrm>
      </p:grpSpPr>
      <p:sp>
        <p:nvSpPr>
          <p:cNvPr id="14" name="Picture Placeholder 13"/>
          <p:cNvSpPr>
            <a:spLocks noGrp="1" noChangeAspect="1"/>
          </p:cNvSpPr>
          <p:nvPr>
            <p:ph type="pic" sz="quarter" idx="10" hasCustomPrompt="1"/>
          </p:nvPr>
        </p:nvSpPr>
        <p:spPr>
          <a:xfrm>
            <a:off x="1368165" y="1603015"/>
            <a:ext cx="1259942" cy="1258811"/>
          </a:xfrm>
          <a:prstGeom prst="ellipse">
            <a:avLst/>
          </a:prstGeom>
        </p:spPr>
        <p:txBody>
          <a:bodyPr>
            <a:noAutofit/>
          </a:bodyPr>
          <a:lstStyle>
            <a:lvl1pPr marL="0" indent="0">
              <a:lnSpc>
                <a:spcPct val="130000"/>
              </a:lnSpc>
              <a:buNone/>
              <a:defRPr sz="1200" baseline="0"/>
            </a:lvl1pPr>
          </a:lstStyle>
          <a:p>
            <a:r>
              <a:rPr lang="en-US" dirty="0"/>
              <a:t>Drag  Your Picture Here</a:t>
            </a:r>
          </a:p>
        </p:txBody>
      </p:sp>
      <p:sp>
        <p:nvSpPr>
          <p:cNvPr id="75" name="Picture Placeholder 13"/>
          <p:cNvSpPr>
            <a:spLocks noGrp="1" noChangeAspect="1"/>
          </p:cNvSpPr>
          <p:nvPr>
            <p:ph type="pic" sz="quarter" idx="11" hasCustomPrompt="1"/>
          </p:nvPr>
        </p:nvSpPr>
        <p:spPr>
          <a:xfrm>
            <a:off x="4134531" y="1592554"/>
            <a:ext cx="1259942" cy="1258811"/>
          </a:xfrm>
          <a:prstGeom prst="ellipse">
            <a:avLst/>
          </a:prstGeom>
        </p:spPr>
        <p:txBody>
          <a:bodyPr>
            <a:normAutofit/>
          </a:bodyPr>
          <a:lstStyle>
            <a:lvl1pPr marL="0" indent="0">
              <a:lnSpc>
                <a:spcPct val="130000"/>
              </a:lnSpc>
              <a:buNone/>
              <a:defRPr sz="1200"/>
            </a:lvl1pPr>
          </a:lstStyle>
          <a:p>
            <a:r>
              <a:rPr lang="en-US" dirty="0"/>
              <a:t>Drag  Your Picture Here</a:t>
            </a:r>
          </a:p>
        </p:txBody>
      </p:sp>
      <p:sp>
        <p:nvSpPr>
          <p:cNvPr id="76" name="Picture Placeholder 13"/>
          <p:cNvSpPr>
            <a:spLocks noGrp="1" noChangeAspect="1"/>
          </p:cNvSpPr>
          <p:nvPr>
            <p:ph type="pic" sz="quarter" idx="12" hasCustomPrompt="1"/>
          </p:nvPr>
        </p:nvSpPr>
        <p:spPr>
          <a:xfrm>
            <a:off x="6839987" y="160900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7" name="Picture Placeholder 13"/>
          <p:cNvSpPr>
            <a:spLocks noGrp="1" noChangeAspect="1"/>
          </p:cNvSpPr>
          <p:nvPr>
            <p:ph type="pic" sz="quarter" idx="13" hasCustomPrompt="1"/>
          </p:nvPr>
        </p:nvSpPr>
        <p:spPr>
          <a:xfrm>
            <a:off x="9564327" y="160900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78" name="Picture Placeholder 13"/>
          <p:cNvSpPr>
            <a:spLocks noGrp="1" noChangeAspect="1"/>
          </p:cNvSpPr>
          <p:nvPr>
            <p:ph type="pic" sz="quarter" idx="14" hasCustomPrompt="1"/>
          </p:nvPr>
        </p:nvSpPr>
        <p:spPr>
          <a:xfrm>
            <a:off x="8214258" y="4054258"/>
            <a:ext cx="1259942" cy="1258811"/>
          </a:xfrm>
          <a:prstGeom prst="ellipse">
            <a:avLst/>
          </a:prstGeom>
        </p:spPr>
        <p:txBody>
          <a:bodyPr>
            <a:normAutofit/>
          </a:bodyPr>
          <a:lstStyle>
            <a:lvl1pPr>
              <a:lnSpc>
                <a:spcPct val="130000"/>
              </a:lnSpc>
              <a:defRPr sz="1200"/>
            </a:lvl1pPr>
          </a:lstStyle>
          <a:p>
            <a:r>
              <a:rPr lang="en-US" dirty="0"/>
              <a:t>Drag  Your Picture Here</a:t>
            </a:r>
          </a:p>
        </p:txBody>
      </p:sp>
      <p:sp>
        <p:nvSpPr>
          <p:cNvPr id="79" name="Picture Placeholder 13"/>
          <p:cNvSpPr>
            <a:spLocks noGrp="1" noChangeAspect="1"/>
          </p:cNvSpPr>
          <p:nvPr>
            <p:ph type="pic" sz="quarter" idx="15" hasCustomPrompt="1"/>
          </p:nvPr>
        </p:nvSpPr>
        <p:spPr>
          <a:xfrm>
            <a:off x="5499535" y="4054258"/>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
        <p:nvSpPr>
          <p:cNvPr id="80" name="Picture Placeholder 13"/>
          <p:cNvSpPr>
            <a:spLocks noGrp="1" noChangeAspect="1"/>
          </p:cNvSpPr>
          <p:nvPr>
            <p:ph type="pic" sz="quarter" idx="16" hasCustomPrompt="1"/>
          </p:nvPr>
        </p:nvSpPr>
        <p:spPr>
          <a:xfrm>
            <a:off x="2756072" y="4040047"/>
            <a:ext cx="1259942" cy="1258811"/>
          </a:xfrm>
          <a:prstGeom prst="ellipse">
            <a:avLst/>
          </a:prstGeom>
        </p:spPr>
        <p:txBody>
          <a:bodyPr>
            <a:normAutofit/>
          </a:bodyPr>
          <a:lstStyle>
            <a:lvl1pPr marL="0" marR="0" indent="0" algn="l" defTabSz="914217" rtl="0" eaLnBrk="1" fontAlgn="auto" latinLnBrk="0" hangingPunct="1">
              <a:lnSpc>
                <a:spcPct val="130000"/>
              </a:lnSpc>
              <a:spcBef>
                <a:spcPts val="1000"/>
              </a:spcBef>
              <a:spcAft>
                <a:spcPts val="0"/>
              </a:spcAft>
              <a:buClrTx/>
              <a:buSzTx/>
              <a:buFont typeface="Arial" panose="020B0604020202020204" pitchFamily="34" charset="0"/>
              <a:buNone/>
              <a:tabLst/>
              <a:defRPr sz="1200"/>
            </a:lvl1pPr>
          </a:lstStyle>
          <a:p>
            <a:r>
              <a:rPr lang="en-US" dirty="0"/>
              <a:t>Drag  Your Picture Here</a:t>
            </a:r>
          </a:p>
          <a:p>
            <a:endParaRPr lang="en-US" dirty="0"/>
          </a:p>
        </p:txBody>
      </p:sp>
    </p:spTree>
    <p:extLst>
      <p:ext uri="{BB962C8B-B14F-4D97-AF65-F5344CB8AC3E}">
        <p14:creationId xmlns:p14="http://schemas.microsoft.com/office/powerpoint/2010/main" val="424000407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1_Laptop Project">
  <p:cSld name="1_Laptop Project">
    <p:spTree>
      <p:nvGrpSpPr>
        <p:cNvPr id="1" name="Shape 30"/>
        <p:cNvGrpSpPr/>
        <p:nvPr/>
      </p:nvGrpSpPr>
      <p:grpSpPr>
        <a:xfrm>
          <a:off x="0" y="0"/>
          <a:ext cx="0" cy="0"/>
          <a:chOff x="0" y="0"/>
          <a:chExt cx="0" cy="0"/>
        </a:xfrm>
      </p:grpSpPr>
      <p:sp>
        <p:nvSpPr>
          <p:cNvPr id="31" name="Google Shape;31;p10"/>
          <p:cNvSpPr>
            <a:spLocks noGrp="1"/>
          </p:cNvSpPr>
          <p:nvPr>
            <p:ph type="pic" idx="2"/>
          </p:nvPr>
        </p:nvSpPr>
        <p:spPr>
          <a:xfrm>
            <a:off x="7284558" y="2501224"/>
            <a:ext cx="3349748" cy="2085152"/>
          </a:xfrm>
          <a:prstGeom prst="rect">
            <a:avLst/>
          </a:prstGeom>
          <a:noFill/>
          <a:ln>
            <a:noFill/>
          </a:ln>
        </p:spPr>
        <p:txBody>
          <a:bodyPr spcFirstLastPara="1" wrap="square" lIns="182825" tIns="91400" rIns="182825" bIns="91400" anchor="t" anchorCtr="0">
            <a:noAutofit/>
          </a:bodyPr>
          <a:lstStyle>
            <a:lvl1pPr marR="0" lvl="0" algn="l" rtl="0">
              <a:lnSpc>
                <a:spcPct val="90000"/>
              </a:lnSpc>
              <a:spcBef>
                <a:spcPts val="1000"/>
              </a:spcBef>
              <a:spcAft>
                <a:spcPts val="0"/>
              </a:spcAft>
              <a:buClr>
                <a:srgbClr val="98A8BC"/>
              </a:buClr>
              <a:buSzPts val="1000"/>
              <a:buFont typeface="Arial"/>
              <a:buNone/>
              <a:defRPr sz="1000" b="0" i="0" u="none" strike="noStrike" cap="none">
                <a:solidFill>
                  <a:srgbClr val="98A8BC"/>
                </a:solidFill>
                <a:latin typeface="Lato"/>
                <a:ea typeface="Lato"/>
                <a:cs typeface="Lato"/>
                <a:sym typeface="Lato"/>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About Us">
    <p:spTree>
      <p:nvGrpSpPr>
        <p:cNvPr id="1" name=""/>
        <p:cNvGrpSpPr/>
        <p:nvPr/>
      </p:nvGrpSpPr>
      <p:grpSpPr>
        <a:xfrm>
          <a:off x="0" y="0"/>
          <a:ext cx="0" cy="0"/>
          <a:chOff x="0" y="0"/>
          <a:chExt cx="0" cy="0"/>
        </a:xfrm>
      </p:grpSpPr>
      <p:sp>
        <p:nvSpPr>
          <p:cNvPr id="9" name="Picture Placeholder 8"/>
          <p:cNvSpPr>
            <a:spLocks noGrp="1" noChangeAspect="1"/>
          </p:cNvSpPr>
          <p:nvPr>
            <p:ph type="pic" sz="quarter" idx="10"/>
          </p:nvPr>
        </p:nvSpPr>
        <p:spPr>
          <a:xfrm>
            <a:off x="0" y="1520483"/>
            <a:ext cx="12192000" cy="2838449"/>
          </a:xfrm>
        </p:spPr>
        <p:txBody>
          <a:bodyPr>
            <a:normAutofit/>
          </a:bodyPr>
          <a:lstStyle>
            <a:lvl1pPr marL="0" indent="0">
              <a:buNone/>
              <a:defRPr sz="2100">
                <a:solidFill>
                  <a:schemeClr val="bg1">
                    <a:lumMod val="75000"/>
                  </a:schemeClr>
                </a:solidFill>
              </a:defRPr>
            </a:lvl1pPr>
          </a:lstStyle>
          <a:p>
            <a:endParaRPr lang="en-US" dirty="0"/>
          </a:p>
        </p:txBody>
      </p:sp>
    </p:spTree>
    <p:extLst>
      <p:ext uri="{BB962C8B-B14F-4D97-AF65-F5344CB8AC3E}">
        <p14:creationId xmlns:p14="http://schemas.microsoft.com/office/powerpoint/2010/main" val="810579004"/>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rvices">
    <p:spTree>
      <p:nvGrpSpPr>
        <p:cNvPr id="1" name=""/>
        <p:cNvGrpSpPr/>
        <p:nvPr/>
      </p:nvGrpSpPr>
      <p:grpSpPr>
        <a:xfrm>
          <a:off x="0" y="0"/>
          <a:ext cx="0" cy="0"/>
          <a:chOff x="0" y="0"/>
          <a:chExt cx="0" cy="0"/>
        </a:xfrm>
      </p:grpSpPr>
      <p:sp>
        <p:nvSpPr>
          <p:cNvPr id="11" name="Picture Placeholder 8"/>
          <p:cNvSpPr>
            <a:spLocks noGrp="1" noChangeAspect="1"/>
          </p:cNvSpPr>
          <p:nvPr>
            <p:ph type="pic" sz="quarter" idx="10"/>
          </p:nvPr>
        </p:nvSpPr>
        <p:spPr>
          <a:xfrm>
            <a:off x="0" y="1709862"/>
            <a:ext cx="12192000" cy="3158274"/>
          </a:xfrm>
        </p:spPr>
        <p:txBody>
          <a:bodyPr>
            <a:normAutofit/>
          </a:bodyPr>
          <a:lstStyle>
            <a:lvl1pPr marL="0" indent="0">
              <a:buNone/>
              <a:defRPr sz="2100">
                <a:solidFill>
                  <a:schemeClr val="bg1">
                    <a:lumMod val="75000"/>
                  </a:schemeClr>
                </a:solidFill>
              </a:defRPr>
            </a:lvl1pPr>
          </a:lstStyle>
          <a:p>
            <a:endParaRPr lang="en-US" dirty="0"/>
          </a:p>
        </p:txBody>
      </p:sp>
    </p:spTree>
    <p:extLst>
      <p:ext uri="{BB962C8B-B14F-4D97-AF65-F5344CB8AC3E}">
        <p14:creationId xmlns:p14="http://schemas.microsoft.com/office/powerpoint/2010/main" val="532084520"/>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Laptop Project">
    <p:spTree>
      <p:nvGrpSpPr>
        <p:cNvPr id="1" name=""/>
        <p:cNvGrpSpPr/>
        <p:nvPr/>
      </p:nvGrpSpPr>
      <p:grpSpPr>
        <a:xfrm>
          <a:off x="0" y="0"/>
          <a:ext cx="0" cy="0"/>
          <a:chOff x="0" y="0"/>
          <a:chExt cx="0" cy="0"/>
        </a:xfrm>
      </p:grpSpPr>
      <p:sp>
        <p:nvSpPr>
          <p:cNvPr id="14" name="Picture Placeholder 9"/>
          <p:cNvSpPr>
            <a:spLocks noGrp="1" noChangeAspect="1"/>
          </p:cNvSpPr>
          <p:nvPr>
            <p:ph type="pic" sz="quarter" idx="11"/>
          </p:nvPr>
        </p:nvSpPr>
        <p:spPr>
          <a:xfrm>
            <a:off x="1687360" y="2163534"/>
            <a:ext cx="4422647" cy="2769218"/>
          </a:xfrm>
        </p:spPr>
        <p:txBody>
          <a:bodyPr>
            <a:normAutofit/>
          </a:bodyPr>
          <a:lstStyle>
            <a:lvl1pPr marL="0" indent="0">
              <a:buNone/>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846599555"/>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Mockup Laptop">
    <p:spTree>
      <p:nvGrpSpPr>
        <p:cNvPr id="1" name=""/>
        <p:cNvGrpSpPr/>
        <p:nvPr/>
      </p:nvGrpSpPr>
      <p:grpSpPr>
        <a:xfrm>
          <a:off x="0" y="0"/>
          <a:ext cx="0" cy="0"/>
          <a:chOff x="0" y="0"/>
          <a:chExt cx="0" cy="0"/>
        </a:xfrm>
      </p:grpSpPr>
      <p:sp>
        <p:nvSpPr>
          <p:cNvPr id="13" name="Picture Placeholder 9"/>
          <p:cNvSpPr>
            <a:spLocks noGrp="1" noChangeAspect="1"/>
          </p:cNvSpPr>
          <p:nvPr>
            <p:ph type="pic" sz="quarter" idx="11"/>
          </p:nvPr>
        </p:nvSpPr>
        <p:spPr>
          <a:xfrm>
            <a:off x="6711772" y="1876518"/>
            <a:ext cx="4339462" cy="2491082"/>
          </a:xfrm>
        </p:spPr>
        <p:txBody>
          <a:bodyPr>
            <a:normAutofit/>
          </a:bodyPr>
          <a:lstStyle>
            <a:lvl1pPr marL="0" indent="0">
              <a:buNone/>
              <a:defRPr sz="10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415221023"/>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Meet the Team">
    <p:spTree>
      <p:nvGrpSpPr>
        <p:cNvPr id="1" name=""/>
        <p:cNvGrpSpPr/>
        <p:nvPr/>
      </p:nvGrpSpPr>
      <p:grpSpPr>
        <a:xfrm>
          <a:off x="0" y="0"/>
          <a:ext cx="0" cy="0"/>
          <a:chOff x="0" y="0"/>
          <a:chExt cx="0" cy="0"/>
        </a:xfrm>
      </p:grpSpPr>
      <p:sp>
        <p:nvSpPr>
          <p:cNvPr id="23" name="Picture Placeholder 22"/>
          <p:cNvSpPr>
            <a:spLocks noGrp="1" noChangeAspect="1"/>
          </p:cNvSpPr>
          <p:nvPr>
            <p:ph type="pic" sz="quarter" idx="15"/>
          </p:nvPr>
        </p:nvSpPr>
        <p:spPr>
          <a:xfrm>
            <a:off x="1109428" y="1803401"/>
            <a:ext cx="2133600" cy="2133600"/>
          </a:xfrm>
          <a:prstGeom prst="ellipse">
            <a:avLst/>
          </a:prstGeom>
        </p:spPr>
        <p:txBody>
          <a:bodyPr>
            <a:normAutofit/>
          </a:bodyPr>
          <a:lstStyle>
            <a:lvl1pPr>
              <a:defRPr sz="1600"/>
            </a:lvl1pPr>
          </a:lstStyle>
          <a:p>
            <a:endParaRPr lang="en-US" dirty="0"/>
          </a:p>
        </p:txBody>
      </p:sp>
      <p:sp>
        <p:nvSpPr>
          <p:cNvPr id="18" name="Picture Placeholder 22"/>
          <p:cNvSpPr>
            <a:spLocks noGrp="1" noChangeAspect="1"/>
          </p:cNvSpPr>
          <p:nvPr>
            <p:ph type="pic" sz="quarter" idx="16"/>
          </p:nvPr>
        </p:nvSpPr>
        <p:spPr>
          <a:xfrm>
            <a:off x="3657600" y="1803401"/>
            <a:ext cx="2133600" cy="2133600"/>
          </a:xfrm>
          <a:prstGeom prst="ellipse">
            <a:avLst/>
          </a:prstGeom>
        </p:spPr>
        <p:txBody>
          <a:bodyPr>
            <a:normAutofit/>
          </a:bodyPr>
          <a:lstStyle>
            <a:lvl1pPr>
              <a:defRPr sz="1600"/>
            </a:lvl1pPr>
          </a:lstStyle>
          <a:p>
            <a:endParaRPr lang="en-US" dirty="0"/>
          </a:p>
        </p:txBody>
      </p:sp>
      <p:sp>
        <p:nvSpPr>
          <p:cNvPr id="19" name="Picture Placeholder 22"/>
          <p:cNvSpPr>
            <a:spLocks noGrp="1" noChangeAspect="1"/>
          </p:cNvSpPr>
          <p:nvPr>
            <p:ph type="pic" sz="quarter" idx="17"/>
          </p:nvPr>
        </p:nvSpPr>
        <p:spPr>
          <a:xfrm>
            <a:off x="6096000" y="1803401"/>
            <a:ext cx="2133600" cy="2133600"/>
          </a:xfrm>
          <a:prstGeom prst="ellipse">
            <a:avLst/>
          </a:prstGeom>
        </p:spPr>
        <p:txBody>
          <a:bodyPr>
            <a:normAutofit/>
          </a:bodyPr>
          <a:lstStyle>
            <a:lvl1pPr>
              <a:defRPr sz="1600"/>
            </a:lvl1pPr>
          </a:lstStyle>
          <a:p>
            <a:endParaRPr lang="en-US" dirty="0"/>
          </a:p>
        </p:txBody>
      </p:sp>
      <p:sp>
        <p:nvSpPr>
          <p:cNvPr id="20" name="Picture Placeholder 22"/>
          <p:cNvSpPr>
            <a:spLocks noGrp="1" noChangeAspect="1"/>
          </p:cNvSpPr>
          <p:nvPr>
            <p:ph type="pic" sz="quarter" idx="18"/>
          </p:nvPr>
        </p:nvSpPr>
        <p:spPr>
          <a:xfrm>
            <a:off x="8534400" y="1803401"/>
            <a:ext cx="2133600" cy="2133600"/>
          </a:xfrm>
          <a:prstGeom prst="ellipse">
            <a:avLst/>
          </a:prstGeom>
        </p:spPr>
        <p:txBody>
          <a:bodyPr>
            <a:normAutofit/>
          </a:bodyPr>
          <a:lstStyle>
            <a:lvl1pPr>
              <a:defRPr sz="1600"/>
            </a:lvl1pPr>
          </a:lstStyle>
          <a:p>
            <a:endParaRPr lang="en-US" dirty="0"/>
          </a:p>
        </p:txBody>
      </p:sp>
    </p:spTree>
    <p:extLst>
      <p:ext uri="{BB962C8B-B14F-4D97-AF65-F5344CB8AC3E}">
        <p14:creationId xmlns:p14="http://schemas.microsoft.com/office/powerpoint/2010/main" val="296229430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Welcome">
    <p:spTree>
      <p:nvGrpSpPr>
        <p:cNvPr id="1" name=""/>
        <p:cNvGrpSpPr/>
        <p:nvPr/>
      </p:nvGrpSpPr>
      <p:grpSpPr>
        <a:xfrm>
          <a:off x="0" y="0"/>
          <a:ext cx="0" cy="0"/>
          <a:chOff x="0" y="0"/>
          <a:chExt cx="0" cy="0"/>
        </a:xfrm>
      </p:grpSpPr>
      <p:sp>
        <p:nvSpPr>
          <p:cNvPr id="23" name="Picture Placeholder 22"/>
          <p:cNvSpPr>
            <a:spLocks noGrp="1" noChangeAspect="1"/>
          </p:cNvSpPr>
          <p:nvPr>
            <p:ph type="pic" sz="quarter" idx="15"/>
          </p:nvPr>
        </p:nvSpPr>
        <p:spPr>
          <a:xfrm>
            <a:off x="5029200" y="1260656"/>
            <a:ext cx="2133600" cy="2133600"/>
          </a:xfrm>
          <a:prstGeom prst="ellipse">
            <a:avLst/>
          </a:prstGeom>
        </p:spPr>
        <p:txBody>
          <a:bodyPr>
            <a:normAutofit/>
          </a:bodyPr>
          <a:lstStyle>
            <a:lvl1pPr marL="0" indent="0">
              <a:buNone/>
              <a:defRPr sz="1600"/>
            </a:lvl1pPr>
          </a:lstStyle>
          <a:p>
            <a:endParaRPr lang="en-US" dirty="0"/>
          </a:p>
        </p:txBody>
      </p:sp>
    </p:spTree>
    <p:extLst>
      <p:ext uri="{BB962C8B-B14F-4D97-AF65-F5344CB8AC3E}">
        <p14:creationId xmlns:p14="http://schemas.microsoft.com/office/powerpoint/2010/main" val="375053948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Our Clients">
    <p:spTree>
      <p:nvGrpSpPr>
        <p:cNvPr id="1" name=""/>
        <p:cNvGrpSpPr/>
        <p:nvPr/>
      </p:nvGrpSpPr>
      <p:grpSpPr>
        <a:xfrm>
          <a:off x="0" y="0"/>
          <a:ext cx="0" cy="0"/>
          <a:chOff x="0" y="0"/>
          <a:chExt cx="0" cy="0"/>
        </a:xfrm>
      </p:grpSpPr>
      <p:sp>
        <p:nvSpPr>
          <p:cNvPr id="11" name="Picture Placeholder 2"/>
          <p:cNvSpPr>
            <a:spLocks noGrp="1" noChangeAspect="1"/>
          </p:cNvSpPr>
          <p:nvPr>
            <p:ph type="pic" sz="quarter" idx="23"/>
          </p:nvPr>
        </p:nvSpPr>
        <p:spPr>
          <a:xfrm>
            <a:off x="11545" y="2195658"/>
            <a:ext cx="12191997" cy="2125087"/>
          </a:xfrm>
        </p:spPr>
        <p:txBody>
          <a:bodyPr anchor="t"/>
          <a:lstStyle>
            <a:lvl1pPr marL="0" indent="0" algn="ctr">
              <a:buNone/>
              <a:defRPr/>
            </a:lvl1pPr>
          </a:lstStyle>
          <a:p>
            <a:r>
              <a:rPr lang="en-US" dirty="0"/>
              <a:t>Drag picture to placeholder or click icon to add</a:t>
            </a:r>
            <a:endParaRPr lang="id-ID"/>
          </a:p>
        </p:txBody>
      </p:sp>
    </p:spTree>
    <p:extLst>
      <p:ext uri="{BB962C8B-B14F-4D97-AF65-F5344CB8AC3E}">
        <p14:creationId xmlns:p14="http://schemas.microsoft.com/office/powerpoint/2010/main" val="194109742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Three Team">
    <p:spTree>
      <p:nvGrpSpPr>
        <p:cNvPr id="1" name=""/>
        <p:cNvGrpSpPr/>
        <p:nvPr/>
      </p:nvGrpSpPr>
      <p:grpSpPr>
        <a:xfrm>
          <a:off x="0" y="0"/>
          <a:ext cx="0" cy="0"/>
          <a:chOff x="0" y="0"/>
          <a:chExt cx="0" cy="0"/>
        </a:xfrm>
      </p:grpSpPr>
      <p:sp>
        <p:nvSpPr>
          <p:cNvPr id="15" name="Picture Placeholder 14"/>
          <p:cNvSpPr>
            <a:spLocks noGrp="1" noChangeAspect="1"/>
          </p:cNvSpPr>
          <p:nvPr>
            <p:ph type="pic" sz="quarter" idx="10"/>
          </p:nvPr>
        </p:nvSpPr>
        <p:spPr>
          <a:xfrm>
            <a:off x="1198564" y="1779589"/>
            <a:ext cx="3206751" cy="3138488"/>
          </a:xfrm>
        </p:spPr>
        <p:txBody>
          <a:bodyPr>
            <a:normAutofit/>
          </a:bodyPr>
          <a:lstStyle>
            <a:lvl1pPr marL="0" indent="0">
              <a:buNone/>
              <a:defRPr sz="1600">
                <a:solidFill>
                  <a:schemeClr val="accent1"/>
                </a:solidFill>
              </a:defRPr>
            </a:lvl1pPr>
          </a:lstStyle>
          <a:p>
            <a:endParaRPr lang="id-ID" dirty="0"/>
          </a:p>
        </p:txBody>
      </p:sp>
      <p:sp>
        <p:nvSpPr>
          <p:cNvPr id="16" name="Picture Placeholder 14"/>
          <p:cNvSpPr>
            <a:spLocks noGrp="1" noChangeAspect="1"/>
          </p:cNvSpPr>
          <p:nvPr>
            <p:ph type="pic" sz="quarter" idx="11"/>
          </p:nvPr>
        </p:nvSpPr>
        <p:spPr>
          <a:xfrm>
            <a:off x="4500564" y="1779589"/>
            <a:ext cx="3206751" cy="3138488"/>
          </a:xfrm>
        </p:spPr>
        <p:txBody>
          <a:bodyPr>
            <a:normAutofit/>
          </a:bodyPr>
          <a:lstStyle>
            <a:lvl1pPr marL="0" indent="0">
              <a:buNone/>
              <a:defRPr sz="1600">
                <a:solidFill>
                  <a:schemeClr val="accent1"/>
                </a:solidFill>
              </a:defRPr>
            </a:lvl1pPr>
          </a:lstStyle>
          <a:p>
            <a:endParaRPr lang="id-ID" dirty="0"/>
          </a:p>
        </p:txBody>
      </p:sp>
      <p:sp>
        <p:nvSpPr>
          <p:cNvPr id="17" name="Picture Placeholder 14"/>
          <p:cNvSpPr>
            <a:spLocks noGrp="1" noChangeAspect="1"/>
          </p:cNvSpPr>
          <p:nvPr>
            <p:ph type="pic" sz="quarter" idx="12"/>
          </p:nvPr>
        </p:nvSpPr>
        <p:spPr>
          <a:xfrm>
            <a:off x="7815264" y="1784351"/>
            <a:ext cx="3206751" cy="3138488"/>
          </a:xfrm>
        </p:spPr>
        <p:txBody>
          <a:bodyPr>
            <a:normAutofit/>
          </a:bodyPr>
          <a:lstStyle>
            <a:lvl1pPr marL="0" indent="0">
              <a:buNone/>
              <a:defRPr sz="1600">
                <a:solidFill>
                  <a:schemeClr val="accent1"/>
                </a:solidFill>
              </a:defRPr>
            </a:lvl1pPr>
          </a:lstStyle>
          <a:p>
            <a:endParaRPr lang="id-ID" dirty="0"/>
          </a:p>
        </p:txBody>
      </p:sp>
    </p:spTree>
    <p:extLst>
      <p:ext uri="{BB962C8B-B14F-4D97-AF65-F5344CB8AC3E}">
        <p14:creationId xmlns:p14="http://schemas.microsoft.com/office/powerpoint/2010/main" val="324311522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eam Individual">
    <p:spTree>
      <p:nvGrpSpPr>
        <p:cNvPr id="1" name=""/>
        <p:cNvGrpSpPr/>
        <p:nvPr/>
      </p:nvGrpSpPr>
      <p:grpSpPr>
        <a:xfrm>
          <a:off x="0" y="0"/>
          <a:ext cx="0" cy="0"/>
          <a:chOff x="0" y="0"/>
          <a:chExt cx="0" cy="0"/>
        </a:xfrm>
      </p:grpSpPr>
      <p:sp>
        <p:nvSpPr>
          <p:cNvPr id="15" name="Picture Placeholder 14"/>
          <p:cNvSpPr>
            <a:spLocks noGrp="1" noChangeAspect="1"/>
          </p:cNvSpPr>
          <p:nvPr>
            <p:ph type="pic" sz="quarter" idx="10"/>
          </p:nvPr>
        </p:nvSpPr>
        <p:spPr>
          <a:xfrm>
            <a:off x="2084388" y="2000250"/>
            <a:ext cx="3206751" cy="3138488"/>
          </a:xfrm>
        </p:spPr>
        <p:txBody>
          <a:bodyPr>
            <a:normAutofit/>
          </a:bodyPr>
          <a:lstStyle>
            <a:lvl1pPr marL="0" indent="0">
              <a:buNone/>
              <a:defRPr sz="1600">
                <a:solidFill>
                  <a:schemeClr val="accent1"/>
                </a:solidFill>
              </a:defRPr>
            </a:lvl1pPr>
          </a:lstStyle>
          <a:p>
            <a:endParaRPr lang="id-ID" dirty="0"/>
          </a:p>
        </p:txBody>
      </p:sp>
    </p:spTree>
    <p:extLst>
      <p:ext uri="{BB962C8B-B14F-4D97-AF65-F5344CB8AC3E}">
        <p14:creationId xmlns:p14="http://schemas.microsoft.com/office/powerpoint/2010/main" val="71405396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12192000" cy="6858000"/>
          </a:xfrm>
        </p:spPr>
        <p:txBody>
          <a:bodyPr>
            <a:normAutofit/>
          </a:bodyPr>
          <a:lstStyle>
            <a:lvl1pPr marL="0" indent="0">
              <a:buNone/>
              <a:defRPr sz="1600">
                <a:solidFill>
                  <a:schemeClr val="bg2"/>
                </a:solidFill>
              </a:defRPr>
            </a:lvl1pPr>
          </a:lstStyle>
          <a:p>
            <a:endParaRPr lang="en-US" dirty="0"/>
          </a:p>
        </p:txBody>
      </p:sp>
    </p:spTree>
    <p:extLst>
      <p:ext uri="{BB962C8B-B14F-4D97-AF65-F5344CB8AC3E}">
        <p14:creationId xmlns:p14="http://schemas.microsoft.com/office/powerpoint/2010/main" val="2603781340"/>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theme" Target="../theme/theme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9" Type="http://schemas.openxmlformats.org/officeDocument/2006/relationships/slideLayout" Target="../slideLayouts/slideLayout120.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41" Type="http://schemas.openxmlformats.org/officeDocument/2006/relationships/theme" Target="../theme/theme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slideLayout" Target="../slideLayouts/slideLayout118.xml"/><Relationship Id="rId40" Type="http://schemas.openxmlformats.org/officeDocument/2006/relationships/slideLayout" Target="../slideLayouts/slideLayout121.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8" Type="http://schemas.openxmlformats.org/officeDocument/2006/relationships/slideLayout" Target="../slideLayouts/slideLayout89.xml"/><Relationship Id="rId3" Type="http://schemas.openxmlformats.org/officeDocument/2006/relationships/slideLayout" Target="../slideLayouts/slideLayout84.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slideLayout" Target="../slideLayouts/slideLayout11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39" Type="http://schemas.openxmlformats.org/officeDocument/2006/relationships/slideLayout" Target="../slideLayouts/slideLayout160.xml"/><Relationship Id="rId21" Type="http://schemas.openxmlformats.org/officeDocument/2006/relationships/slideLayout" Target="../slideLayouts/slideLayout142.xml"/><Relationship Id="rId34" Type="http://schemas.openxmlformats.org/officeDocument/2006/relationships/slideLayout" Target="../slideLayouts/slideLayout155.xml"/><Relationship Id="rId42" Type="http://schemas.openxmlformats.org/officeDocument/2006/relationships/slideLayout" Target="../slideLayouts/slideLayout163.xml"/><Relationship Id="rId7" Type="http://schemas.openxmlformats.org/officeDocument/2006/relationships/slideLayout" Target="../slideLayouts/slideLayout12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29" Type="http://schemas.openxmlformats.org/officeDocument/2006/relationships/slideLayout" Target="../slideLayouts/slideLayout150.xml"/><Relationship Id="rId41" Type="http://schemas.openxmlformats.org/officeDocument/2006/relationships/slideLayout" Target="../slideLayouts/slideLayout162.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32" Type="http://schemas.openxmlformats.org/officeDocument/2006/relationships/slideLayout" Target="../slideLayouts/slideLayout153.xml"/><Relationship Id="rId37" Type="http://schemas.openxmlformats.org/officeDocument/2006/relationships/slideLayout" Target="../slideLayouts/slideLayout158.xml"/><Relationship Id="rId40" Type="http://schemas.openxmlformats.org/officeDocument/2006/relationships/slideLayout" Target="../slideLayouts/slideLayout161.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36" Type="http://schemas.openxmlformats.org/officeDocument/2006/relationships/slideLayout" Target="../slideLayouts/slideLayout157.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31" Type="http://schemas.openxmlformats.org/officeDocument/2006/relationships/slideLayout" Target="../slideLayouts/slideLayout152.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 Id="rId35" Type="http://schemas.openxmlformats.org/officeDocument/2006/relationships/slideLayout" Target="../slideLayouts/slideLayout156.xml"/><Relationship Id="rId43" Type="http://schemas.openxmlformats.org/officeDocument/2006/relationships/theme" Target="../theme/theme4.xml"/><Relationship Id="rId8" Type="http://schemas.openxmlformats.org/officeDocument/2006/relationships/slideLayout" Target="../slideLayouts/slideLayout129.xml"/><Relationship Id="rId3" Type="http://schemas.openxmlformats.org/officeDocument/2006/relationships/slideLayout" Target="../slideLayouts/slideLayout124.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33" Type="http://schemas.openxmlformats.org/officeDocument/2006/relationships/slideLayout" Target="../slideLayouts/slideLayout154.xml"/><Relationship Id="rId38"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1" y="365129"/>
            <a:ext cx="10515600" cy="1325563"/>
          </a:xfrm>
          <a:prstGeom prst="rect">
            <a:avLst/>
          </a:prstGeom>
          <a:noFill/>
          <a:ln>
            <a:noFill/>
          </a:ln>
        </p:spPr>
        <p:txBody>
          <a:bodyPr spcFirstLastPara="1" wrap="square" lIns="182825" tIns="91400" rIns="182825" bIns="91400" anchor="ctr" anchorCtr="0">
            <a:noAutofit/>
          </a:bodyPr>
          <a:lstStyle>
            <a:lvl1pPr marR="0" lvl="0" algn="l" rtl="0">
              <a:lnSpc>
                <a:spcPct val="90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1" y="1825625"/>
            <a:ext cx="10515600" cy="4351338"/>
          </a:xfrm>
          <a:prstGeom prst="rect">
            <a:avLst/>
          </a:prstGeom>
          <a:noFill/>
          <a:ln>
            <a:noFill/>
          </a:ln>
        </p:spPr>
        <p:txBody>
          <a:bodyPr spcFirstLastPara="1" wrap="square" lIns="182825" tIns="91400" rIns="182825" bIns="91400" anchor="t" anchorCtr="0">
            <a:noAutofit/>
          </a:bodyPr>
          <a:lstStyle>
            <a:lvl1pPr marL="457200" marR="0" lvl="0"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2" name="Google Shape;12;p1"/>
          <p:cNvSpPr/>
          <p:nvPr/>
        </p:nvSpPr>
        <p:spPr>
          <a:xfrm>
            <a:off x="11512878" y="236686"/>
            <a:ext cx="479630" cy="479505"/>
          </a:xfrm>
          <a:prstGeom prst="ellipse">
            <a:avLst/>
          </a:prstGeom>
          <a:solidFill>
            <a:schemeClr val="accent1"/>
          </a:solidFill>
          <a:ln w="9525" cap="flat" cmpd="sng">
            <a:solidFill>
              <a:schemeClr val="accent1"/>
            </a:solidFill>
            <a:prstDash val="solid"/>
            <a:miter lim="800000"/>
            <a:headEnd type="none" w="sm" len="sm"/>
            <a:tailEnd type="none" w="sm" len="sm"/>
          </a:ln>
        </p:spPr>
        <p:txBody>
          <a:bodyPr spcFirstLastPara="1" wrap="square" lIns="45700" tIns="22850" rIns="45700" bIns="22850" anchor="ctr" anchorCtr="0">
            <a:noAutofit/>
          </a:bodyPr>
          <a:lstStyle/>
          <a:p>
            <a:pPr marL="0" marR="0" lvl="0" indent="0" algn="ctr" rtl="0">
              <a:spcBef>
                <a:spcPts val="0"/>
              </a:spcBef>
              <a:spcAft>
                <a:spcPts val="0"/>
              </a:spcAft>
              <a:buNone/>
            </a:pPr>
            <a:endParaRPr sz="1800" b="0" i="0" u="none" strike="noStrike" cap="none">
              <a:solidFill>
                <a:srgbClr val="FFFFFF"/>
              </a:solidFill>
              <a:latin typeface="Lato Light"/>
              <a:ea typeface="Lato Light"/>
              <a:cs typeface="Lato Light"/>
              <a:sym typeface="Lato Light"/>
            </a:endParaRPr>
          </a:p>
        </p:txBody>
      </p:sp>
      <p:sp>
        <p:nvSpPr>
          <p:cNvPr id="13" name="Google Shape;13;p1"/>
          <p:cNvSpPr txBox="1"/>
          <p:nvPr/>
        </p:nvSpPr>
        <p:spPr>
          <a:xfrm>
            <a:off x="11563455" y="303535"/>
            <a:ext cx="392984" cy="307740"/>
          </a:xfrm>
          <a:prstGeom prst="rect">
            <a:avLst/>
          </a:prstGeom>
          <a:noFill/>
          <a:ln>
            <a:noFill/>
          </a:ln>
        </p:spPr>
        <p:txBody>
          <a:bodyPr spcFirstLastPara="1" wrap="square" lIns="91400" tIns="45700" rIns="91400" bIns="45700" anchor="t" anchorCtr="0">
            <a:noAutofit/>
          </a:bodyPr>
          <a:lstStyle/>
          <a:p>
            <a:pPr marL="0" marR="0" lvl="0" indent="0" algn="ctr" rtl="0">
              <a:spcBef>
                <a:spcPts val="0"/>
              </a:spcBef>
              <a:spcAft>
                <a:spcPts val="0"/>
              </a:spcAft>
              <a:buNone/>
            </a:pPr>
            <a:fld id="{00000000-1234-1234-1234-123412341234}" type="slidenum">
              <a:rPr lang="en-US" sz="1400" b="1" i="0" u="none" strike="noStrike" cap="none">
                <a:solidFill>
                  <a:srgbClr val="FFFFFF"/>
                </a:solidFill>
                <a:latin typeface="Lato"/>
                <a:ea typeface="Lato"/>
                <a:cs typeface="Lato"/>
                <a:sym typeface="Lato"/>
              </a:rPr>
              <a:t>‹#›</a:t>
            </a:fld>
            <a:endParaRPr sz="1400" b="0" i="0" u="none" strike="noStrike" cap="none">
              <a:solidFill>
                <a:srgbClr val="FFFFFF"/>
              </a:solidFill>
              <a:latin typeface="Lato"/>
              <a:ea typeface="Lato"/>
              <a:cs typeface="Lato"/>
              <a:sym typeface="Lato"/>
            </a:endParaRPr>
          </a:p>
        </p:txBody>
      </p:sp>
      <p:sp>
        <p:nvSpPr>
          <p:cNvPr id="14" name="Google Shape;14;p1"/>
          <p:cNvSpPr/>
          <p:nvPr/>
        </p:nvSpPr>
        <p:spPr>
          <a:xfrm>
            <a:off x="3896747" y="6256370"/>
            <a:ext cx="4404903" cy="430851"/>
          </a:xfrm>
          <a:prstGeom prst="rect">
            <a:avLst/>
          </a:prstGeom>
          <a:noFill/>
          <a:ln>
            <a:noFill/>
          </a:ln>
        </p:spPr>
        <p:txBody>
          <a:bodyPr spcFirstLastPara="1" wrap="square" lIns="91400" tIns="45700" rIns="91400" bIns="45700" anchor="t" anchorCtr="0">
            <a:noAutofit/>
          </a:bodyPr>
          <a:lstStyle/>
          <a:p>
            <a:pPr marL="0" marR="0" lvl="0" indent="0" algn="ctr" rtl="0">
              <a:spcBef>
                <a:spcPts val="0"/>
              </a:spcBef>
              <a:spcAft>
                <a:spcPts val="0"/>
              </a:spcAft>
              <a:buNone/>
            </a:pPr>
            <a:r>
              <a:rPr lang="en-US" sz="1200" b="0" i="0" u="none" strike="noStrike" cap="none">
                <a:solidFill>
                  <a:srgbClr val="1EA185"/>
                </a:solidFill>
                <a:latin typeface="Lato Light"/>
                <a:ea typeface="Lato Light"/>
                <a:cs typeface="Lato Light"/>
                <a:sym typeface="Lato Light"/>
              </a:rPr>
              <a:t>www.companyname.com</a:t>
            </a:r>
            <a:endParaRPr/>
          </a:p>
          <a:p>
            <a:pPr marL="0" marR="0" lvl="0" indent="0" algn="ctr" rtl="0">
              <a:spcBef>
                <a:spcPts val="0"/>
              </a:spcBef>
              <a:spcAft>
                <a:spcPts val="0"/>
              </a:spcAft>
              <a:buNone/>
            </a:pPr>
            <a:r>
              <a:rPr lang="en-US" sz="1000" b="0" i="0" u="none" strike="noStrike" cap="none">
                <a:solidFill>
                  <a:srgbClr val="445469"/>
                </a:solidFill>
                <a:latin typeface="Lato Light"/>
                <a:ea typeface="Lato Light"/>
                <a:cs typeface="Lato Light"/>
                <a:sym typeface="Lato Light"/>
              </a:rPr>
              <a:t>© 2016 Jetfabrik Multipurpose Theme. All Rights Reserved. </a:t>
            </a:r>
            <a:endParaRPr sz="1000" b="0" i="0" u="none" strike="noStrike" cap="none">
              <a:solidFill>
                <a:srgbClr val="445469"/>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8"/>
        <p:cNvGrpSpPr/>
        <p:nvPr/>
      </p:nvGrpSpPr>
      <p:grpSpPr>
        <a:xfrm>
          <a:off x="0" y="0"/>
          <a:ext cx="0" cy="0"/>
          <a:chOff x="0" y="0"/>
          <a:chExt cx="0" cy="0"/>
        </a:xfrm>
      </p:grpSpPr>
      <p:sp>
        <p:nvSpPr>
          <p:cNvPr id="179" name="Google Shape;179;p43"/>
          <p:cNvSpPr txBox="1">
            <a:spLocks noGrp="1"/>
          </p:cNvSpPr>
          <p:nvPr>
            <p:ph type="title"/>
          </p:nvPr>
        </p:nvSpPr>
        <p:spPr>
          <a:xfrm>
            <a:off x="838201" y="365129"/>
            <a:ext cx="10515600" cy="1325563"/>
          </a:xfrm>
          <a:prstGeom prst="rect">
            <a:avLst/>
          </a:prstGeom>
          <a:noFill/>
          <a:ln>
            <a:noFill/>
          </a:ln>
        </p:spPr>
        <p:txBody>
          <a:bodyPr spcFirstLastPara="1" wrap="square" lIns="182825" tIns="91400" rIns="182825" bIns="91400" anchor="ctr" anchorCtr="0">
            <a:noAutofit/>
          </a:bodyPr>
          <a:lstStyle>
            <a:lvl1pPr marR="0" lvl="0" algn="l" rtl="0">
              <a:lnSpc>
                <a:spcPct val="90000"/>
              </a:lnSpc>
              <a:spcBef>
                <a:spcPts val="0"/>
              </a:spcBef>
              <a:spcAft>
                <a:spcPts val="0"/>
              </a:spcAft>
              <a:buClr>
                <a:schemeClr val="dk1"/>
              </a:buClr>
              <a:buSzPts val="3000"/>
              <a:buFont typeface="Lato"/>
              <a:buNone/>
              <a:defRPr sz="30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0" name="Google Shape;180;p43"/>
          <p:cNvSpPr txBox="1">
            <a:spLocks noGrp="1"/>
          </p:cNvSpPr>
          <p:nvPr>
            <p:ph type="body" idx="1"/>
          </p:nvPr>
        </p:nvSpPr>
        <p:spPr>
          <a:xfrm>
            <a:off x="838201" y="1825625"/>
            <a:ext cx="10515600" cy="4351338"/>
          </a:xfrm>
          <a:prstGeom prst="rect">
            <a:avLst/>
          </a:prstGeom>
          <a:noFill/>
          <a:ln>
            <a:noFill/>
          </a:ln>
        </p:spPr>
        <p:txBody>
          <a:bodyPr spcFirstLastPara="1" wrap="square" lIns="182825" tIns="91400" rIns="182825" bIns="91400" anchor="t" anchorCtr="0">
            <a:noAutofit/>
          </a:bodyPr>
          <a:lstStyle>
            <a:lvl1pPr marL="457200" marR="0" lvl="0"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Light"/>
                <a:ea typeface="Lato Light"/>
                <a:cs typeface="Lato Light"/>
                <a:sym typeface="Lato Light"/>
              </a:defRPr>
            </a:lvl9pPr>
          </a:lstStyle>
          <a:p>
            <a:endParaRPr/>
          </a:p>
        </p:txBody>
      </p:sp>
      <p:sp>
        <p:nvSpPr>
          <p:cNvPr id="181" name="Google Shape;181;p43"/>
          <p:cNvSpPr/>
          <p:nvPr/>
        </p:nvSpPr>
        <p:spPr>
          <a:xfrm>
            <a:off x="3896747" y="6256370"/>
            <a:ext cx="4404903" cy="430851"/>
          </a:xfrm>
          <a:prstGeom prst="rect">
            <a:avLst/>
          </a:prstGeom>
          <a:noFill/>
          <a:ln>
            <a:noFill/>
          </a:ln>
        </p:spPr>
        <p:txBody>
          <a:bodyPr spcFirstLastPara="1" wrap="square" lIns="91400" tIns="45700" rIns="91400" bIns="45700" anchor="t" anchorCtr="0">
            <a:noAutofit/>
          </a:bodyPr>
          <a:lstStyle/>
          <a:p>
            <a:pPr marL="0" marR="0" lvl="0" indent="0" algn="ctr" rtl="0">
              <a:spcBef>
                <a:spcPts val="0"/>
              </a:spcBef>
              <a:spcAft>
                <a:spcPts val="0"/>
              </a:spcAft>
              <a:buNone/>
            </a:pPr>
            <a:r>
              <a:rPr lang="en-US" sz="1200" b="0" i="0" u="none" strike="noStrike" cap="none">
                <a:solidFill>
                  <a:schemeClr val="accent1"/>
                </a:solidFill>
                <a:latin typeface="Lato Light"/>
                <a:ea typeface="Lato Light"/>
                <a:cs typeface="Lato Light"/>
                <a:sym typeface="Lato Light"/>
              </a:rPr>
              <a:t>www.companyname.com</a:t>
            </a:r>
            <a:endParaRPr/>
          </a:p>
          <a:p>
            <a:pPr marL="0" marR="0" lvl="0" indent="0" algn="ctr" rtl="0">
              <a:spcBef>
                <a:spcPts val="0"/>
              </a:spcBef>
              <a:spcAft>
                <a:spcPts val="0"/>
              </a:spcAft>
              <a:buNone/>
            </a:pPr>
            <a:r>
              <a:rPr lang="en-US" sz="1000" b="0" i="0" u="none" strike="noStrike" cap="none">
                <a:solidFill>
                  <a:schemeClr val="dk2"/>
                </a:solidFill>
                <a:latin typeface="Lato Light"/>
                <a:ea typeface="Lato Light"/>
                <a:cs typeface="Lato Light"/>
                <a:sym typeface="Lato Light"/>
              </a:rPr>
              <a:t>© 2016 Motagua PowerPoint Multipurpose Theme. All Rights Reserved. </a:t>
            </a:r>
            <a:endParaRPr sz="1000" b="0" i="0" u="none" strike="noStrike" cap="none">
              <a:solidFill>
                <a:schemeClr val="dk2"/>
              </a:solidFill>
              <a:latin typeface="Lato Light"/>
              <a:ea typeface="Lato Light"/>
              <a:cs typeface="Lato Light"/>
              <a:sym typeface="Lato Light"/>
            </a:endParaRPr>
          </a:p>
        </p:txBody>
      </p:sp>
      <p:sp>
        <p:nvSpPr>
          <p:cNvPr id="182" name="Google Shape;182;p43"/>
          <p:cNvSpPr/>
          <p:nvPr/>
        </p:nvSpPr>
        <p:spPr>
          <a:xfrm>
            <a:off x="11512878" y="236686"/>
            <a:ext cx="479630" cy="479505"/>
          </a:xfrm>
          <a:prstGeom prst="ellipse">
            <a:avLst/>
          </a:prstGeom>
          <a:solidFill>
            <a:schemeClr val="accent1"/>
          </a:solidFill>
          <a:ln w="9525" cap="flat" cmpd="sng">
            <a:solidFill>
              <a:schemeClr val="accent1"/>
            </a:solidFill>
            <a:prstDash val="solid"/>
            <a:miter lim="800000"/>
            <a:headEnd type="none" w="sm" len="sm"/>
            <a:tailEnd type="none" w="sm" len="sm"/>
          </a:ln>
        </p:spPr>
        <p:txBody>
          <a:bodyPr spcFirstLastPara="1" wrap="square" lIns="45700" tIns="22850" rIns="45700" bIns="22850" anchor="ctr" anchorCtr="0">
            <a:noAutofit/>
          </a:bodyPr>
          <a:lstStyle/>
          <a:p>
            <a:pPr marL="0" marR="0" lvl="0" indent="0" algn="ctr" rtl="0">
              <a:spcBef>
                <a:spcPts val="0"/>
              </a:spcBef>
              <a:spcAft>
                <a:spcPts val="0"/>
              </a:spcAft>
              <a:buNone/>
            </a:pPr>
            <a:endParaRPr sz="900" b="0" i="0" u="none" strike="noStrike" cap="none">
              <a:solidFill>
                <a:schemeClr val="lt1"/>
              </a:solidFill>
              <a:latin typeface="Lato Light"/>
              <a:ea typeface="Lato Light"/>
              <a:cs typeface="Lato Light"/>
              <a:sym typeface="Lato Light"/>
            </a:endParaRPr>
          </a:p>
        </p:txBody>
      </p:sp>
      <p:sp>
        <p:nvSpPr>
          <p:cNvPr id="183" name="Google Shape;183;p43"/>
          <p:cNvSpPr txBox="1"/>
          <p:nvPr/>
        </p:nvSpPr>
        <p:spPr>
          <a:xfrm>
            <a:off x="11565057" y="303535"/>
            <a:ext cx="389779" cy="307740"/>
          </a:xfrm>
          <a:prstGeom prst="rect">
            <a:avLst/>
          </a:prstGeom>
          <a:noFill/>
          <a:ln>
            <a:noFill/>
          </a:ln>
        </p:spPr>
        <p:txBody>
          <a:bodyPr spcFirstLastPara="1" wrap="square" lIns="91400" tIns="45700" rIns="91400" bIns="45700" anchor="t" anchorCtr="0">
            <a:noAutofit/>
          </a:bodyPr>
          <a:lstStyle/>
          <a:p>
            <a:pPr marL="0" marR="0" lvl="0" indent="0" algn="ctr" rtl="0">
              <a:spcBef>
                <a:spcPts val="0"/>
              </a:spcBef>
              <a:spcAft>
                <a:spcPts val="0"/>
              </a:spcAft>
              <a:buNone/>
            </a:pPr>
            <a:fld id="{00000000-1234-1234-1234-123412341234}" type="slidenum">
              <a:rPr lang="en-US" sz="1400" b="0" i="0" u="none" strike="noStrike" cap="none">
                <a:solidFill>
                  <a:schemeClr val="lt1"/>
                </a:solidFill>
                <a:latin typeface="Lato"/>
                <a:ea typeface="Lato"/>
                <a:cs typeface="Lato"/>
                <a:sym typeface="Lato"/>
              </a:rPr>
              <a:t>‹#›</a:t>
            </a:fld>
            <a:endParaRPr sz="1400" b="0" i="0" u="none" strike="noStrike" cap="none">
              <a:solidFill>
                <a:schemeClr val="lt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3896747" y="6256370"/>
            <a:ext cx="4404903" cy="430851"/>
          </a:xfrm>
          <a:prstGeom prst="rect">
            <a:avLst/>
          </a:prstGeom>
        </p:spPr>
        <p:txBody>
          <a:bodyPr wrap="square" lIns="91404" tIns="45702" rIns="91404" bIns="45702">
            <a:spAutoFit/>
          </a:bodyPr>
          <a:lstStyle/>
          <a:p>
            <a:pPr algn="ctr"/>
            <a:r>
              <a:rPr lang="id-ID" sz="1200" dirty="0">
                <a:solidFill>
                  <a:schemeClr val="accent1"/>
                </a:solidFill>
                <a:latin typeface="Lato Light"/>
                <a:cs typeface="Lato Light"/>
              </a:rPr>
              <a:t>www.companyname.com</a:t>
            </a:r>
          </a:p>
          <a:p>
            <a:pPr algn="ctr"/>
            <a:r>
              <a:rPr lang="en-US" sz="1000" dirty="0">
                <a:solidFill>
                  <a:schemeClr val="tx2"/>
                </a:solidFill>
                <a:latin typeface="Lato Light"/>
                <a:cs typeface="Lato Light"/>
              </a:rPr>
              <a:t>© 2016 </a:t>
            </a:r>
            <a:r>
              <a:rPr lang="en-US" sz="1000" dirty="0" err="1">
                <a:solidFill>
                  <a:schemeClr val="tx2"/>
                </a:solidFill>
                <a:latin typeface="Lato Light"/>
                <a:cs typeface="Lato Light"/>
              </a:rPr>
              <a:t>Motagua</a:t>
            </a:r>
            <a:r>
              <a:rPr lang="en-US" sz="1000" dirty="0">
                <a:solidFill>
                  <a:schemeClr val="tx2"/>
                </a:solidFill>
                <a:latin typeface="Lato Light"/>
                <a:cs typeface="Lato Light"/>
              </a:rPr>
              <a:t> </a:t>
            </a:r>
            <a:r>
              <a:rPr lang="id-ID" sz="1000" dirty="0">
                <a:solidFill>
                  <a:schemeClr val="tx2"/>
                </a:solidFill>
                <a:latin typeface="Lato Light"/>
                <a:cs typeface="Lato Light"/>
              </a:rPr>
              <a:t>PowerPoint Multipurpose Theme</a:t>
            </a:r>
            <a:r>
              <a:rPr lang="en-US" sz="1000" dirty="0">
                <a:solidFill>
                  <a:schemeClr val="tx2"/>
                </a:solidFill>
                <a:latin typeface="Lato Light"/>
                <a:cs typeface="Lato Light"/>
              </a:rPr>
              <a:t>. All Rights Reserved. </a:t>
            </a:r>
            <a:endParaRPr lang="id-ID" sz="1000" dirty="0">
              <a:solidFill>
                <a:schemeClr val="tx2"/>
              </a:solidFill>
              <a:latin typeface="Lato Light"/>
              <a:cs typeface="Lato Light"/>
            </a:endParaRPr>
          </a:p>
        </p:txBody>
      </p:sp>
      <p:sp>
        <p:nvSpPr>
          <p:cNvPr id="11" name="Oval 10"/>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700"/>
          </a:p>
        </p:txBody>
      </p:sp>
      <p:sp>
        <p:nvSpPr>
          <p:cNvPr id="12" name="TextBox 11"/>
          <p:cNvSpPr txBox="1"/>
          <p:nvPr userDrawn="1"/>
        </p:nvSpPr>
        <p:spPr>
          <a:xfrm>
            <a:off x="11565057" y="303535"/>
            <a:ext cx="389779" cy="307740"/>
          </a:xfrm>
          <a:prstGeom prst="rect">
            <a:avLst/>
          </a:prstGeom>
          <a:noFill/>
        </p:spPr>
        <p:txBody>
          <a:bodyPr wrap="none" lIns="91404" tIns="45702" rIns="91404" bIns="45702" rtlCol="0">
            <a:spAutoFit/>
          </a:bodyPr>
          <a:lstStyle/>
          <a:p>
            <a:pPr algn="ctr"/>
            <a:fld id="{260E2A6B-A809-4840-BF14-8648BC0BDF87}" type="slidenum">
              <a:rPr lang="id-ID" sz="1400" b="0" i="0" smtClean="0">
                <a:solidFill>
                  <a:schemeClr val="bg1"/>
                </a:solidFill>
                <a:latin typeface="Lato" charset="0"/>
                <a:ea typeface="Lato" charset="0"/>
                <a:cs typeface="Lato" charset="0"/>
              </a:rPr>
              <a:pPr algn="ctr"/>
              <a:t>‹#›</a:t>
            </a:fld>
            <a:endParaRPr lang="id-ID" sz="1400" b="0" i="0" dirty="0">
              <a:solidFill>
                <a:schemeClr val="bg1"/>
              </a:solidFill>
              <a:latin typeface="Lato" charset="0"/>
              <a:ea typeface="Lato" charset="0"/>
              <a:cs typeface="Lato" charset="0"/>
            </a:endParaRPr>
          </a:p>
        </p:txBody>
      </p:sp>
    </p:spTree>
    <p:extLst>
      <p:ext uri="{BB962C8B-B14F-4D97-AF65-F5344CB8AC3E}">
        <p14:creationId xmlns:p14="http://schemas.microsoft.com/office/powerpoint/2010/main" val="76216921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 id="2147483769" r:id="rId37"/>
    <p:sldLayoutId id="2147483770" r:id="rId38"/>
    <p:sldLayoutId id="2147483771" r:id="rId39"/>
    <p:sldLayoutId id="2147483772" r:id="rId40"/>
  </p:sldLayoutIdLst>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hf hdr="0" ftr="0" dt="0"/>
  <p:txStyles>
    <p:title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Oval 6"/>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700" dirty="0"/>
          </a:p>
        </p:txBody>
      </p:sp>
      <p:sp>
        <p:nvSpPr>
          <p:cNvPr id="8" name="TextBox 7"/>
          <p:cNvSpPr txBox="1"/>
          <p:nvPr userDrawn="1"/>
        </p:nvSpPr>
        <p:spPr>
          <a:xfrm>
            <a:off x="11560248" y="303535"/>
            <a:ext cx="399397"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Lato Regular"/>
                <a:cs typeface="Lato Regular"/>
              </a:rPr>
              <a:pPr algn="ctr"/>
              <a:t>‹#›</a:t>
            </a:fld>
            <a:endParaRPr lang="id-ID" sz="1400" dirty="0">
              <a:solidFill>
                <a:schemeClr val="bg1"/>
              </a:solidFill>
              <a:latin typeface="Lato Regular"/>
              <a:cs typeface="Lato Regular"/>
            </a:endParaRPr>
          </a:p>
        </p:txBody>
      </p:sp>
      <p:sp>
        <p:nvSpPr>
          <p:cNvPr id="9" name="Rectangle 8"/>
          <p:cNvSpPr/>
          <p:nvPr userDrawn="1"/>
        </p:nvSpPr>
        <p:spPr>
          <a:xfrm>
            <a:off x="3896747" y="6256370"/>
            <a:ext cx="4404903" cy="430851"/>
          </a:xfrm>
          <a:prstGeom prst="rect">
            <a:avLst/>
          </a:prstGeom>
        </p:spPr>
        <p:txBody>
          <a:bodyPr wrap="square" lIns="91404" tIns="45702" rIns="91404" bIns="45702">
            <a:spAutoFit/>
          </a:bodyPr>
          <a:lstStyle/>
          <a:p>
            <a:pPr algn="ctr"/>
            <a:r>
              <a:rPr lang="id-ID" sz="1200" dirty="0">
                <a:solidFill>
                  <a:schemeClr val="accent1"/>
                </a:solidFill>
                <a:latin typeface="Lato Light"/>
                <a:cs typeface="Lato Light"/>
              </a:rPr>
              <a:t>www.companyname.com</a:t>
            </a:r>
          </a:p>
          <a:p>
            <a:pPr algn="ctr"/>
            <a:r>
              <a:rPr lang="en-US" sz="1000" dirty="0">
                <a:solidFill>
                  <a:schemeClr val="tx2"/>
                </a:solidFill>
                <a:latin typeface="Lato Light"/>
                <a:cs typeface="Lato Light"/>
              </a:rPr>
              <a:t>© 2016 </a:t>
            </a:r>
            <a:r>
              <a:rPr lang="en-US" sz="1000" dirty="0" err="1">
                <a:solidFill>
                  <a:schemeClr val="tx2"/>
                </a:solidFill>
                <a:latin typeface="Lato Light"/>
                <a:cs typeface="Lato Light"/>
              </a:rPr>
              <a:t>Jetfabrik</a:t>
            </a:r>
            <a:r>
              <a:rPr lang="en-US" sz="1000" dirty="0">
                <a:solidFill>
                  <a:schemeClr val="tx2"/>
                </a:solidFill>
                <a:latin typeface="Lato Light"/>
                <a:cs typeface="Lato Light"/>
              </a:rPr>
              <a:t> </a:t>
            </a:r>
            <a:r>
              <a:rPr lang="id-ID" sz="1000" dirty="0">
                <a:solidFill>
                  <a:schemeClr val="tx2"/>
                </a:solidFill>
                <a:latin typeface="Lato Light"/>
                <a:cs typeface="Lato Light"/>
              </a:rPr>
              <a:t>Multipurpose Theme</a:t>
            </a:r>
            <a:r>
              <a:rPr lang="en-US" sz="1000" dirty="0">
                <a:solidFill>
                  <a:schemeClr val="tx2"/>
                </a:solidFill>
                <a:latin typeface="Lato Light"/>
                <a:cs typeface="Lato Light"/>
              </a:rPr>
              <a:t>. All Rights Reserved. </a:t>
            </a:r>
            <a:endParaRPr lang="id-ID" sz="1000" dirty="0">
              <a:solidFill>
                <a:schemeClr val="tx2"/>
              </a:solidFill>
              <a:latin typeface="Lato Light"/>
              <a:cs typeface="Lato Light"/>
            </a:endParaRPr>
          </a:p>
        </p:txBody>
      </p:sp>
    </p:spTree>
    <p:extLst>
      <p:ext uri="{BB962C8B-B14F-4D97-AF65-F5344CB8AC3E}">
        <p14:creationId xmlns:p14="http://schemas.microsoft.com/office/powerpoint/2010/main" val="280344303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4" r:id="rId30"/>
    <p:sldLayoutId id="2147483805" r:id="rId31"/>
    <p:sldLayoutId id="2147483806" r:id="rId32"/>
    <p:sldLayoutId id="2147483807" r:id="rId33"/>
    <p:sldLayoutId id="2147483808" r:id="rId34"/>
    <p:sldLayoutId id="2147483809" r:id="rId35"/>
    <p:sldLayoutId id="2147483810" r:id="rId36"/>
    <p:sldLayoutId id="2147483811" r:id="rId37"/>
    <p:sldLayoutId id="2147483812" r:id="rId38"/>
    <p:sldLayoutId id="2147483813" r:id="rId39"/>
    <p:sldLayoutId id="2147483814" r:id="rId40"/>
    <p:sldLayoutId id="2147483815" r:id="rId41"/>
    <p:sldLayoutId id="2147483816" r:id="rId42"/>
  </p:sldLayoutIdLst>
  <p:hf hdr="0" ftr="0" dt="0"/>
  <p:txStyles>
    <p:titleStyle>
      <a:lvl1pPr algn="l" defTabSz="914217"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grpSp>
        <p:nvGrpSpPr>
          <p:cNvPr id="329" name="Google Shape;329;p84"/>
          <p:cNvGrpSpPr/>
          <p:nvPr/>
        </p:nvGrpSpPr>
        <p:grpSpPr>
          <a:xfrm rot="10800000">
            <a:off x="1720312" y="1883859"/>
            <a:ext cx="10487186" cy="2673455"/>
            <a:chOff x="1" y="4085210"/>
            <a:chExt cx="19682072" cy="5346910"/>
          </a:xfrm>
        </p:grpSpPr>
        <p:sp>
          <p:nvSpPr>
            <p:cNvPr id="330" name="Google Shape;330;p84"/>
            <p:cNvSpPr/>
            <p:nvPr/>
          </p:nvSpPr>
          <p:spPr>
            <a:xfrm rot="5400000">
              <a:off x="7175256" y="-3074697"/>
              <a:ext cx="5346910" cy="19666725"/>
            </a:xfrm>
            <a:prstGeom prst="round2SameRect">
              <a:avLst>
                <a:gd name="adj1" fmla="val 50000"/>
                <a:gd name="adj2" fmla="val 0"/>
              </a:avLst>
            </a:prstGeom>
            <a:solidFill>
              <a:schemeClr val="dk1"/>
            </a:solidFill>
            <a:ln>
              <a:noFill/>
            </a:ln>
          </p:spPr>
          <p:txBody>
            <a:bodyPr spcFirstLastPara="1" wrap="square" lIns="109700" tIns="54850" rIns="109700" bIns="54850" anchor="ctr" anchorCtr="0">
              <a:noAutofit/>
            </a:bodyPr>
            <a:lstStyle/>
            <a:p>
              <a:pPr marL="0" marR="0" lvl="0" indent="0" algn="ctr" rtl="0">
                <a:spcBef>
                  <a:spcPts val="0"/>
                </a:spcBef>
                <a:spcAft>
                  <a:spcPts val="0"/>
                </a:spcAft>
                <a:buNone/>
              </a:pPr>
              <a:endParaRPr sz="1800" b="0" i="0" u="none" strike="noStrike" cap="none">
                <a:solidFill>
                  <a:srgbClr val="FFFFFF"/>
                </a:solidFill>
                <a:latin typeface="Lato Light"/>
                <a:ea typeface="Lato Light"/>
                <a:cs typeface="Lato Light"/>
                <a:sym typeface="Lato Light"/>
              </a:endParaRPr>
            </a:p>
          </p:txBody>
        </p:sp>
        <p:sp>
          <p:nvSpPr>
            <p:cNvPr id="331" name="Google Shape;331;p84"/>
            <p:cNvSpPr/>
            <p:nvPr/>
          </p:nvSpPr>
          <p:spPr>
            <a:xfrm rot="5400000">
              <a:off x="7346082" y="-2826026"/>
              <a:ext cx="4477219" cy="19169382"/>
            </a:xfrm>
            <a:prstGeom prst="round2SameRect">
              <a:avLst>
                <a:gd name="adj1" fmla="val 50000"/>
                <a:gd name="adj2" fmla="val 0"/>
              </a:avLst>
            </a:prstGeom>
            <a:solidFill>
              <a:schemeClr val="dk1"/>
            </a:solidFill>
            <a:ln w="12700" cap="flat" cmpd="sng">
              <a:solidFill>
                <a:schemeClr val="lt1"/>
              </a:solidFill>
              <a:prstDash val="solid"/>
              <a:miter lim="800000"/>
              <a:headEnd type="none" w="sm" len="sm"/>
              <a:tailEnd type="none" w="sm" len="sm"/>
            </a:ln>
          </p:spPr>
          <p:txBody>
            <a:bodyPr spcFirstLastPara="1" wrap="square" lIns="109700" tIns="54850" rIns="109700" bIns="54850" anchor="ctr" anchorCtr="0">
              <a:noAutofit/>
            </a:bodyPr>
            <a:lstStyle/>
            <a:p>
              <a:pPr marL="0" marR="0" lvl="0" indent="0" algn="ctr" rtl="0">
                <a:spcBef>
                  <a:spcPts val="0"/>
                </a:spcBef>
                <a:spcAft>
                  <a:spcPts val="0"/>
                </a:spcAft>
                <a:buNone/>
              </a:pPr>
              <a:endParaRPr sz="1800" b="0" i="0" u="none" strike="noStrike" cap="none">
                <a:solidFill>
                  <a:srgbClr val="FFFFFF"/>
                </a:solidFill>
                <a:latin typeface="Lato Light"/>
                <a:ea typeface="Lato Light"/>
                <a:cs typeface="Lato Light"/>
                <a:sym typeface="Lato Light"/>
              </a:endParaRPr>
            </a:p>
          </p:txBody>
        </p:sp>
      </p:grpSp>
      <p:sp>
        <p:nvSpPr>
          <p:cNvPr id="332" name="Google Shape;332;p84"/>
          <p:cNvSpPr txBox="1"/>
          <p:nvPr/>
        </p:nvSpPr>
        <p:spPr>
          <a:xfrm>
            <a:off x="-121578" y="2536032"/>
            <a:ext cx="9461576" cy="512699"/>
          </a:xfrm>
          <a:prstGeom prst="rect">
            <a:avLst/>
          </a:prstGeom>
          <a:noFill/>
          <a:ln>
            <a:noFill/>
          </a:ln>
        </p:spPr>
        <p:txBody>
          <a:bodyPr spcFirstLastPara="1" wrap="square" lIns="109700" tIns="54850" rIns="109700" bIns="54850" anchor="t" anchorCtr="0">
            <a:noAutofit/>
          </a:bodyPr>
          <a:lstStyle/>
          <a:p>
            <a:pPr marL="0" marR="0" lvl="0" indent="0" algn="ctr" rtl="0">
              <a:lnSpc>
                <a:spcPct val="90000"/>
              </a:lnSpc>
              <a:spcBef>
                <a:spcPts val="0"/>
              </a:spcBef>
              <a:spcAft>
                <a:spcPts val="0"/>
              </a:spcAft>
              <a:buClr>
                <a:schemeClr val="dk1"/>
              </a:buClr>
              <a:buSzPts val="2900"/>
              <a:buFont typeface="Lato"/>
              <a:buNone/>
            </a:pPr>
            <a:endParaRPr sz="2900" b="0" i="0" u="none" strike="noStrike" cap="none">
              <a:solidFill>
                <a:srgbClr val="445469"/>
              </a:solidFill>
              <a:latin typeface="Open Sans Light"/>
              <a:ea typeface="Open Sans Light"/>
              <a:cs typeface="Open Sans Light"/>
              <a:sym typeface="Open Sans Light"/>
            </a:endParaRPr>
          </a:p>
        </p:txBody>
      </p:sp>
      <p:sp>
        <p:nvSpPr>
          <p:cNvPr id="333" name="Google Shape;333;p84"/>
          <p:cNvSpPr/>
          <p:nvPr/>
        </p:nvSpPr>
        <p:spPr>
          <a:xfrm>
            <a:off x="2314194" y="2255388"/>
            <a:ext cx="10043319" cy="965200"/>
          </a:xfrm>
          <a:custGeom>
            <a:avLst/>
            <a:gdLst/>
            <a:ahLst/>
            <a:cxnLst/>
            <a:rect l="l" t="t" r="r" b="b"/>
            <a:pathLst>
              <a:path w="21600" h="21600" extrusionOk="0">
                <a:moveTo>
                  <a:pt x="0" y="0"/>
                </a:moveTo>
                <a:lnTo>
                  <a:pt x="21599" y="0"/>
                </a:lnTo>
                <a:lnTo>
                  <a:pt x="21599" y="21600"/>
                </a:lnTo>
                <a:lnTo>
                  <a:pt x="0" y="21600"/>
                </a:lnTo>
                <a:close/>
              </a:path>
            </a:pathLst>
          </a:custGeom>
          <a:noFill/>
          <a:ln>
            <a:noFill/>
          </a:ln>
        </p:spPr>
        <p:txBody>
          <a:bodyPr spcFirstLastPara="1" wrap="square" lIns="25400" tIns="25400" rIns="25400" bIns="25400" anchor="ctr" anchorCtr="0">
            <a:noAutofit/>
          </a:bodyPr>
          <a:lstStyle/>
          <a:p>
            <a:pPr marL="0" marR="0" lvl="0" indent="0" algn="ctr" rtl="0">
              <a:spcBef>
                <a:spcPts val="0"/>
              </a:spcBef>
              <a:spcAft>
                <a:spcPts val="0"/>
              </a:spcAft>
              <a:buNone/>
            </a:pPr>
            <a:r>
              <a:rPr lang="en-US" sz="3600" b="0" i="0" u="none" strike="noStrike" cap="none" dirty="0">
                <a:solidFill>
                  <a:srgbClr val="FFFFFF"/>
                </a:solidFill>
                <a:latin typeface="Lato"/>
                <a:ea typeface="Lato"/>
                <a:cs typeface="Lato"/>
                <a:sym typeface="Lato"/>
              </a:rPr>
              <a:t>Analytical Study of Company Sales in the U.K.</a:t>
            </a:r>
            <a:endParaRPr dirty="0"/>
          </a:p>
        </p:txBody>
      </p:sp>
      <p:cxnSp>
        <p:nvCxnSpPr>
          <p:cNvPr id="334" name="Google Shape;334;p84"/>
          <p:cNvCxnSpPr/>
          <p:nvPr/>
        </p:nvCxnSpPr>
        <p:spPr>
          <a:xfrm>
            <a:off x="4916118" y="3226372"/>
            <a:ext cx="5029200" cy="0"/>
          </a:xfrm>
          <a:prstGeom prst="straightConnector1">
            <a:avLst/>
          </a:prstGeom>
          <a:noFill/>
          <a:ln w="25400" cap="flat" cmpd="sng">
            <a:solidFill>
              <a:schemeClr val="lt1"/>
            </a:solidFill>
            <a:prstDash val="dot"/>
            <a:round/>
            <a:headEnd type="none" w="med" len="med"/>
            <a:tailEnd type="none" w="med" len="med"/>
          </a:ln>
        </p:spPr>
      </p:cxnSp>
      <p:sp>
        <p:nvSpPr>
          <p:cNvPr id="335" name="Google Shape;335;p84"/>
          <p:cNvSpPr txBox="1"/>
          <p:nvPr/>
        </p:nvSpPr>
        <p:spPr>
          <a:xfrm>
            <a:off x="5281127" y="3347313"/>
            <a:ext cx="6144385" cy="524293"/>
          </a:xfrm>
          <a:prstGeom prst="rect">
            <a:avLst/>
          </a:prstGeom>
          <a:noFill/>
          <a:ln>
            <a:noFill/>
          </a:ln>
        </p:spPr>
        <p:txBody>
          <a:bodyPr spcFirstLastPara="1" wrap="square" lIns="91400" tIns="45700" rIns="91400" bIns="45700" anchor="t" anchorCtr="0">
            <a:noAutofit/>
          </a:bodyPr>
          <a:lstStyle/>
          <a:p>
            <a:pPr marL="0" marR="0" lvl="0" indent="0" algn="r" rtl="0">
              <a:lnSpc>
                <a:spcPct val="110000"/>
              </a:lnSpc>
              <a:spcBef>
                <a:spcPts val="0"/>
              </a:spcBef>
              <a:spcAft>
                <a:spcPts val="0"/>
              </a:spcAft>
              <a:buNone/>
            </a:pPr>
            <a:r>
              <a:rPr lang="en-US" sz="2800" b="0" i="0" u="none" strike="noStrike" cap="none" dirty="0">
                <a:solidFill>
                  <a:srgbClr val="FFFFFF"/>
                </a:solidFill>
                <a:latin typeface="Lato Light"/>
                <a:ea typeface="Lato Light"/>
                <a:cs typeface="Lato Light"/>
                <a:sym typeface="Lato Light"/>
              </a:rPr>
              <a:t>Jontavius Caston &amp; Dianna Sinicrope</a:t>
            </a:r>
            <a:endParaRPr dirty="0"/>
          </a:p>
        </p:txBody>
      </p:sp>
      <p:sp>
        <p:nvSpPr>
          <p:cNvPr id="336" name="Google Shape;336;p84"/>
          <p:cNvSpPr txBox="1"/>
          <p:nvPr/>
        </p:nvSpPr>
        <p:spPr>
          <a:xfrm>
            <a:off x="6311899" y="3767802"/>
            <a:ext cx="5113613" cy="524293"/>
          </a:xfrm>
          <a:prstGeom prst="rect">
            <a:avLst/>
          </a:prstGeom>
          <a:noFill/>
          <a:ln>
            <a:noFill/>
          </a:ln>
        </p:spPr>
        <p:txBody>
          <a:bodyPr spcFirstLastPara="1" wrap="square" lIns="91400" tIns="45700" rIns="91400" bIns="45700" anchor="t" anchorCtr="0">
            <a:noAutofit/>
          </a:bodyPr>
          <a:lstStyle/>
          <a:p>
            <a:pPr marL="0" marR="0" lvl="0" indent="0" algn="r" rtl="0">
              <a:lnSpc>
                <a:spcPct val="110000"/>
              </a:lnSpc>
              <a:spcBef>
                <a:spcPts val="0"/>
              </a:spcBef>
              <a:spcAft>
                <a:spcPts val="0"/>
              </a:spcAft>
              <a:buNone/>
            </a:pPr>
            <a:r>
              <a:rPr lang="en-US" sz="2800" b="0" i="0" u="none" strike="noStrike" cap="none" dirty="0">
                <a:solidFill>
                  <a:srgbClr val="FFFFFF"/>
                </a:solidFill>
                <a:latin typeface="Lato Light"/>
                <a:ea typeface="Lato Light"/>
                <a:cs typeface="Lato Light"/>
                <a:sym typeface="Lato Light"/>
              </a:rPr>
              <a:t>February 27, 2020</a:t>
            </a:r>
            <a:endParaRPr dirty="0"/>
          </a:p>
        </p:txBody>
      </p:sp>
      <p:pic>
        <p:nvPicPr>
          <p:cNvPr id="3" name="Online Media 2" descr="Recorded Sound">
            <a:hlinkClick r:id="" action="ppaction://media"/>
            <a:extLst>
              <a:ext uri="{FF2B5EF4-FFF2-40B4-BE49-F238E27FC236}">
                <a16:creationId xmlns:a16="http://schemas.microsoft.com/office/drawing/2014/main" id="{CE9423EB-780A-6A47-AF14-E98F220D88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1207" y="6013882"/>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500"/>
                                        <p:tgtEl>
                                          <p:spTgt spid="329"/>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333"/>
                                        </p:tgtEl>
                                        <p:attrNameLst>
                                          <p:attrName>style.visibility</p:attrName>
                                        </p:attrNameLst>
                                      </p:cBhvr>
                                      <p:to>
                                        <p:strVal val="visible"/>
                                      </p:to>
                                    </p:set>
                                    <p:anim calcmode="lin" valueType="num">
                                      <p:cBhvr additive="base">
                                        <p:cTn id="11" dur="500"/>
                                        <p:tgtEl>
                                          <p:spTgt spid="333"/>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4"/>
                                        </p:tgtEl>
                                        <p:attrNameLst>
                                          <p:attrName>style.visibility</p:attrName>
                                        </p:attrNameLst>
                                      </p:cBhvr>
                                      <p:to>
                                        <p:strVal val="visible"/>
                                      </p:to>
                                    </p:set>
                                    <p:animEffect transition="in" filter="fade">
                                      <p:cBhvr>
                                        <p:cTn id="15" dur="500"/>
                                        <p:tgtEl>
                                          <p:spTgt spid="334"/>
                                        </p:tgtEl>
                                      </p:cBhvr>
                                    </p:animEffect>
                                  </p:childTnLst>
                                </p:cTn>
                              </p:par>
                              <p:par>
                                <p:cTn id="16" presetID="10" presetClass="entr" presetSubtype="0" fill="hold" nodeType="withEffect">
                                  <p:stCondLst>
                                    <p:cond delay="0"/>
                                  </p:stCondLst>
                                  <p:childTnLst>
                                    <p:set>
                                      <p:cBhvr>
                                        <p:cTn id="17" dur="1" fill="hold">
                                          <p:stCondLst>
                                            <p:cond delay="0"/>
                                          </p:stCondLst>
                                        </p:cTn>
                                        <p:tgtEl>
                                          <p:spTgt spid="335"/>
                                        </p:tgtEl>
                                        <p:attrNameLst>
                                          <p:attrName>style.visibility</p:attrName>
                                        </p:attrNameLst>
                                      </p:cBhvr>
                                      <p:to>
                                        <p:strVal val="visible"/>
                                      </p:to>
                                    </p:set>
                                    <p:animEffect transition="in" filter="fade">
                                      <p:cBhvr>
                                        <p:cTn id="18" dur="500"/>
                                        <p:tgtEl>
                                          <p:spTgt spid="335"/>
                                        </p:tgtEl>
                                      </p:cBhvr>
                                    </p:animEffect>
                                  </p:childTnLst>
                                </p:cTn>
                              </p:par>
                              <p:par>
                                <p:cTn id="19" presetID="10" presetClass="entr" presetSubtype="0" fill="hold" nodeType="withEffect">
                                  <p:stCondLst>
                                    <p:cond delay="0"/>
                                  </p:stCondLst>
                                  <p:childTnLst>
                                    <p:set>
                                      <p:cBhvr>
                                        <p:cTn id="20" dur="1" fill="hold">
                                          <p:stCondLst>
                                            <p:cond delay="0"/>
                                          </p:stCondLst>
                                        </p:cTn>
                                        <p:tgtEl>
                                          <p:spTgt spid="336"/>
                                        </p:tgtEl>
                                        <p:attrNameLst>
                                          <p:attrName>style.visibility</p:attrName>
                                        </p:attrNameLst>
                                      </p:cBhvr>
                                      <p:to>
                                        <p:strVal val="visible"/>
                                      </p:to>
                                    </p:set>
                                    <p:animEffect transition="in" filter="fade">
                                      <p:cBhvr>
                                        <p:cTn id="21" dur="500"/>
                                        <p:tgtEl>
                                          <p:spTgt spid="336"/>
                                        </p:tgtEl>
                                      </p:cBhvr>
                                    </p:animEffect>
                                  </p:childTnLst>
                                </p:cTn>
                              </p:par>
                            </p:childTnLst>
                          </p:cTn>
                        </p:par>
                        <p:par>
                          <p:cTn id="22" fill="hold">
                            <p:stCondLst>
                              <p:cond delay="1500"/>
                            </p:stCondLst>
                            <p:childTnLst>
                              <p:par>
                                <p:cTn id="23" presetID="1" presetClass="mediacall" presetSubtype="0" fill="hold" nodeType="afterEffect">
                                  <p:stCondLst>
                                    <p:cond delay="0"/>
                                  </p:stCondLst>
                                  <p:childTnLst>
                                    <p:cmd type="call" cmd="playFrom(0.0)">
                                      <p:cBhvr>
                                        <p:cTn id="24" dur="286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16"/>
        <p:cNvGrpSpPr/>
        <p:nvPr/>
      </p:nvGrpSpPr>
      <p:grpSpPr>
        <a:xfrm>
          <a:off x="0" y="0"/>
          <a:ext cx="0" cy="0"/>
          <a:chOff x="0" y="0"/>
          <a:chExt cx="0" cy="0"/>
        </a:xfrm>
      </p:grpSpPr>
      <p:sp>
        <p:nvSpPr>
          <p:cNvPr id="417" name="Google Shape;417;p92"/>
          <p:cNvSpPr txBox="1"/>
          <p:nvPr/>
        </p:nvSpPr>
        <p:spPr>
          <a:xfrm>
            <a:off x="320624" y="0"/>
            <a:ext cx="11667600" cy="723300"/>
          </a:xfrm>
          <a:prstGeom prst="rect">
            <a:avLst/>
          </a:prstGeom>
          <a:noFill/>
          <a:ln>
            <a:noFill/>
          </a:ln>
        </p:spPr>
        <p:txBody>
          <a:bodyPr spcFirstLastPara="1" wrap="square" lIns="45700" tIns="22850" rIns="45700" bIns="22850" anchor="t" anchorCtr="0">
            <a:noAutofit/>
          </a:bodyPr>
          <a:lstStyle/>
          <a:p>
            <a:pPr marL="0" marR="0" lvl="0" indent="0" algn="ctr" rtl="0">
              <a:lnSpc>
                <a:spcPct val="100000"/>
              </a:lnSpc>
              <a:spcBef>
                <a:spcPts val="0"/>
              </a:spcBef>
              <a:spcAft>
                <a:spcPts val="0"/>
              </a:spcAft>
              <a:buClr>
                <a:srgbClr val="445469"/>
              </a:buClr>
              <a:buSzPts val="4400"/>
              <a:buFont typeface="Lato"/>
              <a:buNone/>
            </a:pPr>
            <a:r>
              <a:rPr lang="en-US" sz="4400" b="1" i="0" u="none" strike="noStrike" cap="none">
                <a:solidFill>
                  <a:srgbClr val="445469"/>
                </a:solidFill>
                <a:latin typeface="Lato"/>
                <a:ea typeface="Lato"/>
                <a:cs typeface="Lato"/>
                <a:sym typeface="Lato"/>
              </a:rPr>
              <a:t>Customer Analysis &amp; Segmentation</a:t>
            </a:r>
            <a:endParaRPr sz="4400" b="1" i="0" u="none" strike="noStrike" cap="none">
              <a:solidFill>
                <a:srgbClr val="445469"/>
              </a:solidFill>
              <a:latin typeface="Lato"/>
              <a:ea typeface="Lato"/>
              <a:cs typeface="Lato"/>
              <a:sym typeface="Lato"/>
            </a:endParaRPr>
          </a:p>
        </p:txBody>
      </p:sp>
      <p:sp>
        <p:nvSpPr>
          <p:cNvPr id="418" name="Google Shape;418;p92"/>
          <p:cNvSpPr txBox="1"/>
          <p:nvPr/>
        </p:nvSpPr>
        <p:spPr>
          <a:xfrm rot="5400000">
            <a:off x="3618614" y="5787209"/>
            <a:ext cx="30246000" cy="5212200"/>
          </a:xfrm>
          <a:prstGeom prst="rect">
            <a:avLst/>
          </a:prstGeom>
          <a:noFill/>
          <a:ln>
            <a:noFill/>
          </a:ln>
        </p:spPr>
        <p:txBody>
          <a:bodyPr spcFirstLastPara="1" wrap="square" lIns="0" tIns="0" rIns="0" bIns="0" anchor="t" anchorCtr="0">
            <a:noAutofit/>
          </a:bodyPr>
          <a:lstStyle/>
          <a:p>
            <a:pPr marL="0" marR="0" lvl="0" indent="0" algn="ctr" rtl="0">
              <a:lnSpc>
                <a:spcPct val="128758"/>
              </a:lnSpc>
              <a:spcBef>
                <a:spcPts val="0"/>
              </a:spcBef>
              <a:spcAft>
                <a:spcPts val="0"/>
              </a:spcAft>
              <a:buClr>
                <a:srgbClr val="FFFFFF"/>
              </a:buClr>
              <a:buSzPts val="1450"/>
              <a:buFont typeface="Lato"/>
              <a:buNone/>
            </a:pPr>
            <a:r>
              <a:rPr lang="en-US" sz="1450" b="1" i="0" u="none" strike="noStrike" cap="none">
                <a:solidFill>
                  <a:srgbClr val="FFFFFF"/>
                </a:solidFill>
                <a:latin typeface="Lato"/>
                <a:ea typeface="Lato"/>
                <a:cs typeface="Lato"/>
                <a:sym typeface="Lato"/>
              </a:rPr>
              <a:t>$4 BILLIONS</a:t>
            </a:r>
            <a:endParaRPr/>
          </a:p>
        </p:txBody>
      </p:sp>
      <p:sp>
        <p:nvSpPr>
          <p:cNvPr id="419" name="Google Shape;419;p92"/>
          <p:cNvSpPr txBox="1"/>
          <p:nvPr/>
        </p:nvSpPr>
        <p:spPr>
          <a:xfrm rot="5400000">
            <a:off x="3618614" y="4684427"/>
            <a:ext cx="30246000" cy="5212200"/>
          </a:xfrm>
          <a:prstGeom prst="rect">
            <a:avLst/>
          </a:prstGeom>
          <a:noFill/>
          <a:ln>
            <a:noFill/>
          </a:ln>
        </p:spPr>
        <p:txBody>
          <a:bodyPr spcFirstLastPara="1" wrap="square" lIns="0" tIns="0" rIns="0" bIns="0" anchor="t" anchorCtr="0">
            <a:noAutofit/>
          </a:bodyPr>
          <a:lstStyle/>
          <a:p>
            <a:pPr marL="0" marR="0" lvl="0" indent="0" algn="ctr" rtl="0">
              <a:lnSpc>
                <a:spcPct val="128758"/>
              </a:lnSpc>
              <a:spcBef>
                <a:spcPts val="0"/>
              </a:spcBef>
              <a:spcAft>
                <a:spcPts val="0"/>
              </a:spcAft>
              <a:buClr>
                <a:srgbClr val="FFFFFF"/>
              </a:buClr>
              <a:buSzPts val="1450"/>
              <a:buFont typeface="Lato"/>
              <a:buNone/>
            </a:pPr>
            <a:r>
              <a:rPr lang="en-US" sz="1450" b="1" i="0" u="none" strike="noStrike" cap="none">
                <a:solidFill>
                  <a:srgbClr val="FFFFFF"/>
                </a:solidFill>
                <a:latin typeface="Lato"/>
                <a:ea typeface="Lato"/>
                <a:cs typeface="Lato"/>
                <a:sym typeface="Lato"/>
              </a:rPr>
              <a:t>$6 BILLIONS</a:t>
            </a:r>
            <a:endParaRPr/>
          </a:p>
        </p:txBody>
      </p:sp>
      <p:pic>
        <p:nvPicPr>
          <p:cNvPr id="420" name="Google Shape;420;p92"/>
          <p:cNvPicPr preferRelativeResize="0"/>
          <p:nvPr/>
        </p:nvPicPr>
        <p:blipFill>
          <a:blip r:embed="rId3">
            <a:alphaModFix/>
          </a:blip>
          <a:stretch>
            <a:fillRect/>
          </a:stretch>
        </p:blipFill>
        <p:spPr>
          <a:xfrm>
            <a:off x="152400" y="875700"/>
            <a:ext cx="7055293" cy="5829900"/>
          </a:xfrm>
          <a:prstGeom prst="rect">
            <a:avLst/>
          </a:prstGeom>
          <a:noFill/>
          <a:ln>
            <a:noFill/>
          </a:ln>
        </p:spPr>
      </p:pic>
      <p:sp>
        <p:nvSpPr>
          <p:cNvPr id="421" name="Google Shape;421;p92"/>
          <p:cNvSpPr txBox="1"/>
          <p:nvPr/>
        </p:nvSpPr>
        <p:spPr>
          <a:xfrm>
            <a:off x="6853725" y="1611000"/>
            <a:ext cx="5134500" cy="5094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Lato"/>
              <a:buChar char="●"/>
            </a:pPr>
            <a:r>
              <a:rPr lang="en-US" sz="1800" dirty="0">
                <a:latin typeface="Lato"/>
                <a:ea typeface="Lato"/>
                <a:cs typeface="Lato"/>
                <a:sym typeface="Lato"/>
              </a:rPr>
              <a:t>Using k-means, we segmented customer groups based on recency, frequency, and money spent.</a:t>
            </a: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a:p>
            <a:pPr marL="457200" lvl="0" indent="-342900" algn="l" rtl="0">
              <a:spcBef>
                <a:spcPts val="0"/>
              </a:spcBef>
              <a:spcAft>
                <a:spcPts val="0"/>
              </a:spcAft>
              <a:buSzPts val="1800"/>
              <a:buFont typeface="Lato"/>
              <a:buChar char="●"/>
            </a:pPr>
            <a:r>
              <a:rPr lang="en-US" sz="1800" dirty="0">
                <a:latin typeface="Lato"/>
                <a:ea typeface="Lato"/>
                <a:cs typeface="Lato"/>
                <a:sym typeface="Lato"/>
              </a:rPr>
              <a:t>Each customer was assigned a value score (high, medium, or low value) based on our model. </a:t>
            </a:r>
            <a:endParaRPr sz="1800" dirty="0">
              <a:latin typeface="Lato"/>
              <a:ea typeface="Lato"/>
              <a:cs typeface="Lato"/>
              <a:sym typeface="Lato"/>
            </a:endParaRPr>
          </a:p>
          <a:p>
            <a:pPr marL="457200" lvl="0" indent="0" algn="l" rtl="0">
              <a:spcBef>
                <a:spcPts val="0"/>
              </a:spcBef>
              <a:spcAft>
                <a:spcPts val="0"/>
              </a:spcAft>
              <a:buNone/>
            </a:pPr>
            <a:endParaRPr sz="1800" dirty="0">
              <a:latin typeface="Lato"/>
              <a:ea typeface="Lato"/>
              <a:cs typeface="Lato"/>
              <a:sym typeface="Lato"/>
            </a:endParaRPr>
          </a:p>
          <a:p>
            <a:pPr marL="457200" lvl="0" indent="-342900" algn="l" rtl="0">
              <a:spcBef>
                <a:spcPts val="0"/>
              </a:spcBef>
              <a:spcAft>
                <a:spcPts val="0"/>
              </a:spcAft>
              <a:buSzPts val="1800"/>
              <a:buFont typeface="Lato"/>
              <a:buChar char="●"/>
            </a:pPr>
            <a:r>
              <a:rPr lang="en-US" sz="1800" dirty="0">
                <a:latin typeface="Lato"/>
                <a:ea typeface="Lato"/>
                <a:cs typeface="Lato"/>
                <a:sym typeface="Lato"/>
              </a:rPr>
              <a:t>Our goal for this segmentation is to identify customer segments ripe for development. Whether that means that we need to develop marketing plans to transform a percentage of low-value users to the medium-value group, or if we need offer discounts to increase revenue from high-value users, we think this is a good start as to the insights that will drive our future marketing strategies.</a:t>
            </a:r>
            <a:endParaRPr sz="1800" dirty="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426"/>
        <p:cNvGrpSpPr/>
        <p:nvPr/>
      </p:nvGrpSpPr>
      <p:grpSpPr>
        <a:xfrm>
          <a:off x="0" y="0"/>
          <a:ext cx="0" cy="0"/>
          <a:chOff x="0" y="0"/>
          <a:chExt cx="0" cy="0"/>
        </a:xfrm>
      </p:grpSpPr>
      <p:sp>
        <p:nvSpPr>
          <p:cNvPr id="427" name="Google Shape;427;p93"/>
          <p:cNvSpPr txBox="1"/>
          <p:nvPr/>
        </p:nvSpPr>
        <p:spPr>
          <a:xfrm>
            <a:off x="320624" y="0"/>
            <a:ext cx="11667600" cy="723300"/>
          </a:xfrm>
          <a:prstGeom prst="rect">
            <a:avLst/>
          </a:prstGeom>
          <a:noFill/>
          <a:ln>
            <a:noFill/>
          </a:ln>
        </p:spPr>
        <p:txBody>
          <a:bodyPr spcFirstLastPara="1" wrap="square" lIns="45700" tIns="22850" rIns="45700" bIns="22850" anchor="t" anchorCtr="0">
            <a:noAutofit/>
          </a:bodyPr>
          <a:lstStyle/>
          <a:p>
            <a:pPr marL="0" marR="0" lvl="0" indent="0" algn="ctr" rtl="0">
              <a:lnSpc>
                <a:spcPct val="100000"/>
              </a:lnSpc>
              <a:spcBef>
                <a:spcPts val="0"/>
              </a:spcBef>
              <a:spcAft>
                <a:spcPts val="0"/>
              </a:spcAft>
              <a:buClr>
                <a:srgbClr val="445469"/>
              </a:buClr>
              <a:buSzPts val="4400"/>
              <a:buFont typeface="Lato"/>
              <a:buNone/>
            </a:pPr>
            <a:r>
              <a:rPr lang="en-US" sz="4400" b="1" i="0" u="none" strike="noStrike" cap="none">
                <a:solidFill>
                  <a:srgbClr val="445469"/>
                </a:solidFill>
                <a:latin typeface="Lato"/>
                <a:ea typeface="Lato"/>
                <a:cs typeface="Lato"/>
                <a:sym typeface="Lato"/>
              </a:rPr>
              <a:t>Customer Analysis &amp; Segmentation</a:t>
            </a:r>
            <a:endParaRPr sz="4400" b="1" i="0" u="none" strike="noStrike" cap="none">
              <a:solidFill>
                <a:srgbClr val="445469"/>
              </a:solidFill>
              <a:latin typeface="Lato"/>
              <a:ea typeface="Lato"/>
              <a:cs typeface="Lato"/>
              <a:sym typeface="Lato"/>
            </a:endParaRPr>
          </a:p>
        </p:txBody>
      </p:sp>
      <p:sp>
        <p:nvSpPr>
          <p:cNvPr id="428" name="Google Shape;428;p93"/>
          <p:cNvSpPr txBox="1"/>
          <p:nvPr/>
        </p:nvSpPr>
        <p:spPr>
          <a:xfrm rot="5400000">
            <a:off x="3618690" y="5787253"/>
            <a:ext cx="30245968" cy="5212080"/>
          </a:xfrm>
          <a:prstGeom prst="rect">
            <a:avLst/>
          </a:prstGeom>
          <a:noFill/>
          <a:ln>
            <a:noFill/>
          </a:ln>
        </p:spPr>
        <p:txBody>
          <a:bodyPr spcFirstLastPara="1" wrap="square" lIns="0" tIns="0" rIns="0" bIns="0" anchor="t" anchorCtr="0">
            <a:noAutofit/>
          </a:bodyPr>
          <a:lstStyle/>
          <a:p>
            <a:pPr marL="0" marR="0" lvl="0" indent="0" algn="ctr" rtl="0">
              <a:lnSpc>
                <a:spcPct val="128758"/>
              </a:lnSpc>
              <a:spcBef>
                <a:spcPts val="0"/>
              </a:spcBef>
              <a:spcAft>
                <a:spcPts val="0"/>
              </a:spcAft>
              <a:buClr>
                <a:srgbClr val="FFFFFF"/>
              </a:buClr>
              <a:buSzPts val="1450"/>
              <a:buFont typeface="Lato"/>
              <a:buNone/>
            </a:pPr>
            <a:r>
              <a:rPr lang="en-US" sz="1450" b="1" i="0" u="none" strike="noStrike" cap="none">
                <a:solidFill>
                  <a:srgbClr val="FFFFFF"/>
                </a:solidFill>
                <a:latin typeface="Lato"/>
                <a:ea typeface="Lato"/>
                <a:cs typeface="Lato"/>
                <a:sym typeface="Lato"/>
              </a:rPr>
              <a:t>$4 BILLIONS</a:t>
            </a:r>
            <a:endParaRPr/>
          </a:p>
        </p:txBody>
      </p:sp>
      <p:sp>
        <p:nvSpPr>
          <p:cNvPr id="429" name="Google Shape;429;p93"/>
          <p:cNvSpPr txBox="1"/>
          <p:nvPr/>
        </p:nvSpPr>
        <p:spPr>
          <a:xfrm rot="5400000">
            <a:off x="3618690" y="4684470"/>
            <a:ext cx="30245968" cy="5212080"/>
          </a:xfrm>
          <a:prstGeom prst="rect">
            <a:avLst/>
          </a:prstGeom>
          <a:noFill/>
          <a:ln>
            <a:noFill/>
          </a:ln>
        </p:spPr>
        <p:txBody>
          <a:bodyPr spcFirstLastPara="1" wrap="square" lIns="0" tIns="0" rIns="0" bIns="0" anchor="t" anchorCtr="0">
            <a:noAutofit/>
          </a:bodyPr>
          <a:lstStyle/>
          <a:p>
            <a:pPr marL="0" marR="0" lvl="0" indent="0" algn="ctr" rtl="0">
              <a:lnSpc>
                <a:spcPct val="128758"/>
              </a:lnSpc>
              <a:spcBef>
                <a:spcPts val="0"/>
              </a:spcBef>
              <a:spcAft>
                <a:spcPts val="0"/>
              </a:spcAft>
              <a:buClr>
                <a:srgbClr val="FFFFFF"/>
              </a:buClr>
              <a:buSzPts val="1450"/>
              <a:buFont typeface="Lato"/>
              <a:buNone/>
            </a:pPr>
            <a:r>
              <a:rPr lang="en-US" sz="1450" b="1" i="0" u="none" strike="noStrike" cap="none">
                <a:solidFill>
                  <a:srgbClr val="FFFFFF"/>
                </a:solidFill>
                <a:latin typeface="Lato"/>
                <a:ea typeface="Lato"/>
                <a:cs typeface="Lato"/>
                <a:sym typeface="Lato"/>
              </a:rPr>
              <a:t>$6 BILLIONS</a:t>
            </a:r>
            <a:endParaRPr/>
          </a:p>
        </p:txBody>
      </p:sp>
      <p:sp>
        <p:nvSpPr>
          <p:cNvPr id="431" name="Google Shape;431;p93"/>
          <p:cNvSpPr txBox="1"/>
          <p:nvPr/>
        </p:nvSpPr>
        <p:spPr>
          <a:xfrm>
            <a:off x="8170150" y="1766807"/>
            <a:ext cx="3818100" cy="4885292"/>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Lato"/>
              <a:buChar char="●"/>
            </a:pPr>
            <a:r>
              <a:rPr lang="en-US" sz="1800" dirty="0">
                <a:latin typeface="Lato"/>
                <a:ea typeface="Lato"/>
                <a:cs typeface="Lato"/>
                <a:sym typeface="Lato"/>
              </a:rPr>
              <a:t>We plotted our customer segments, which can be seen on the following three slides.</a:t>
            </a:r>
            <a:endParaRPr sz="1800" dirty="0">
              <a:latin typeface="Lato"/>
              <a:ea typeface="Lato"/>
              <a:cs typeface="Lato"/>
              <a:sym typeface="Lato"/>
            </a:endParaRPr>
          </a:p>
          <a:p>
            <a:pPr marL="457200" lvl="0" indent="0" algn="l" rtl="0">
              <a:spcBef>
                <a:spcPts val="0"/>
              </a:spcBef>
              <a:spcAft>
                <a:spcPts val="0"/>
              </a:spcAft>
              <a:buNone/>
            </a:pPr>
            <a:endParaRPr sz="1800" dirty="0">
              <a:latin typeface="Lato"/>
              <a:ea typeface="Lato"/>
              <a:cs typeface="Lato"/>
              <a:sym typeface="Lato"/>
            </a:endParaRPr>
          </a:p>
          <a:p>
            <a:pPr marL="457200" lvl="0" indent="-342900" algn="l" rtl="0">
              <a:spcBef>
                <a:spcPts val="0"/>
              </a:spcBef>
              <a:spcAft>
                <a:spcPts val="0"/>
              </a:spcAft>
              <a:buSzPts val="1800"/>
              <a:buFont typeface="Lato"/>
              <a:buChar char="●"/>
            </a:pPr>
            <a:r>
              <a:rPr lang="en-US" sz="1800" dirty="0">
                <a:latin typeface="Lato"/>
                <a:ea typeface="Lato"/>
                <a:cs typeface="Lato"/>
                <a:sym typeface="Lato"/>
              </a:rPr>
              <a:t>This is our most promising outcome of potential customer groups to target for increasing product sales.</a:t>
            </a:r>
            <a:endParaRPr sz="1800" dirty="0">
              <a:latin typeface="Lato"/>
              <a:ea typeface="Lato"/>
              <a:cs typeface="Lato"/>
              <a:sym typeface="Lato"/>
            </a:endParaRPr>
          </a:p>
        </p:txBody>
      </p:sp>
      <p:pic>
        <p:nvPicPr>
          <p:cNvPr id="3" name="Picture 2">
            <a:extLst>
              <a:ext uri="{FF2B5EF4-FFF2-40B4-BE49-F238E27FC236}">
                <a16:creationId xmlns:a16="http://schemas.microsoft.com/office/drawing/2014/main" id="{349CF337-AC09-5D47-988F-B2C03535C842}"/>
              </a:ext>
            </a:extLst>
          </p:cNvPr>
          <p:cNvPicPr>
            <a:picLocks noChangeAspect="1"/>
          </p:cNvPicPr>
          <p:nvPr/>
        </p:nvPicPr>
        <p:blipFill>
          <a:blip r:embed="rId3"/>
          <a:stretch>
            <a:fillRect/>
          </a:stretch>
        </p:blipFill>
        <p:spPr>
          <a:xfrm>
            <a:off x="0" y="1126825"/>
            <a:ext cx="8209788" cy="527772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436"/>
        <p:cNvGrpSpPr/>
        <p:nvPr/>
      </p:nvGrpSpPr>
      <p:grpSpPr>
        <a:xfrm>
          <a:off x="0" y="0"/>
          <a:ext cx="0" cy="0"/>
          <a:chOff x="0" y="0"/>
          <a:chExt cx="0" cy="0"/>
        </a:xfrm>
      </p:grpSpPr>
      <p:sp>
        <p:nvSpPr>
          <p:cNvPr id="437" name="Google Shape;437;p94"/>
          <p:cNvSpPr txBox="1"/>
          <p:nvPr/>
        </p:nvSpPr>
        <p:spPr>
          <a:xfrm>
            <a:off x="320624" y="0"/>
            <a:ext cx="11667600" cy="723300"/>
          </a:xfrm>
          <a:prstGeom prst="rect">
            <a:avLst/>
          </a:prstGeom>
          <a:noFill/>
          <a:ln>
            <a:noFill/>
          </a:ln>
        </p:spPr>
        <p:txBody>
          <a:bodyPr spcFirstLastPara="1" wrap="square" lIns="45700" tIns="22850" rIns="45700" bIns="22850" anchor="t" anchorCtr="0">
            <a:noAutofit/>
          </a:bodyPr>
          <a:lstStyle/>
          <a:p>
            <a:pPr marL="0" marR="0" lvl="0" indent="0" algn="ctr" rtl="0">
              <a:lnSpc>
                <a:spcPct val="100000"/>
              </a:lnSpc>
              <a:spcBef>
                <a:spcPts val="0"/>
              </a:spcBef>
              <a:spcAft>
                <a:spcPts val="0"/>
              </a:spcAft>
              <a:buClr>
                <a:srgbClr val="445469"/>
              </a:buClr>
              <a:buSzPts val="4400"/>
              <a:buFont typeface="Lato"/>
              <a:buNone/>
            </a:pPr>
            <a:r>
              <a:rPr lang="en-US" sz="4400" b="1" i="0" u="none" strike="noStrike" cap="none">
                <a:solidFill>
                  <a:srgbClr val="445469"/>
                </a:solidFill>
                <a:latin typeface="Lato"/>
                <a:ea typeface="Lato"/>
                <a:cs typeface="Lato"/>
                <a:sym typeface="Lato"/>
              </a:rPr>
              <a:t>Customer Analysis &amp; Segmentation</a:t>
            </a:r>
            <a:endParaRPr sz="4400" b="1" i="0" u="none" strike="noStrike" cap="none">
              <a:solidFill>
                <a:srgbClr val="445469"/>
              </a:solidFill>
              <a:latin typeface="Lato"/>
              <a:ea typeface="Lato"/>
              <a:cs typeface="Lato"/>
              <a:sym typeface="Lato"/>
            </a:endParaRPr>
          </a:p>
        </p:txBody>
      </p:sp>
      <p:sp>
        <p:nvSpPr>
          <p:cNvPr id="438" name="Google Shape;438;p94"/>
          <p:cNvSpPr txBox="1"/>
          <p:nvPr/>
        </p:nvSpPr>
        <p:spPr>
          <a:xfrm rot="5400000">
            <a:off x="3618614" y="5787209"/>
            <a:ext cx="30246000" cy="5212200"/>
          </a:xfrm>
          <a:prstGeom prst="rect">
            <a:avLst/>
          </a:prstGeom>
          <a:noFill/>
          <a:ln>
            <a:noFill/>
          </a:ln>
        </p:spPr>
        <p:txBody>
          <a:bodyPr spcFirstLastPara="1" wrap="square" lIns="0" tIns="0" rIns="0" bIns="0" anchor="t" anchorCtr="0">
            <a:noAutofit/>
          </a:bodyPr>
          <a:lstStyle/>
          <a:p>
            <a:pPr marL="0" marR="0" lvl="0" indent="0" algn="ctr" rtl="0">
              <a:lnSpc>
                <a:spcPct val="128758"/>
              </a:lnSpc>
              <a:spcBef>
                <a:spcPts val="0"/>
              </a:spcBef>
              <a:spcAft>
                <a:spcPts val="0"/>
              </a:spcAft>
              <a:buClr>
                <a:srgbClr val="FFFFFF"/>
              </a:buClr>
              <a:buSzPts val="1450"/>
              <a:buFont typeface="Lato"/>
              <a:buNone/>
            </a:pPr>
            <a:r>
              <a:rPr lang="en-US" sz="1450" b="1" i="0" u="none" strike="noStrike" cap="none">
                <a:solidFill>
                  <a:srgbClr val="FFFFFF"/>
                </a:solidFill>
                <a:latin typeface="Lato"/>
                <a:ea typeface="Lato"/>
                <a:cs typeface="Lato"/>
                <a:sym typeface="Lato"/>
              </a:rPr>
              <a:t>$4 BILLIONS</a:t>
            </a:r>
            <a:endParaRPr/>
          </a:p>
        </p:txBody>
      </p:sp>
      <p:sp>
        <p:nvSpPr>
          <p:cNvPr id="439" name="Google Shape;439;p94"/>
          <p:cNvSpPr txBox="1"/>
          <p:nvPr/>
        </p:nvSpPr>
        <p:spPr>
          <a:xfrm rot="5400000">
            <a:off x="3618614" y="4684427"/>
            <a:ext cx="30246000" cy="5212200"/>
          </a:xfrm>
          <a:prstGeom prst="rect">
            <a:avLst/>
          </a:prstGeom>
          <a:noFill/>
          <a:ln>
            <a:noFill/>
          </a:ln>
        </p:spPr>
        <p:txBody>
          <a:bodyPr spcFirstLastPara="1" wrap="square" lIns="0" tIns="0" rIns="0" bIns="0" anchor="t" anchorCtr="0">
            <a:noAutofit/>
          </a:bodyPr>
          <a:lstStyle/>
          <a:p>
            <a:pPr marL="0" marR="0" lvl="0" indent="0" algn="ctr" rtl="0">
              <a:lnSpc>
                <a:spcPct val="128758"/>
              </a:lnSpc>
              <a:spcBef>
                <a:spcPts val="0"/>
              </a:spcBef>
              <a:spcAft>
                <a:spcPts val="0"/>
              </a:spcAft>
              <a:buClr>
                <a:srgbClr val="FFFFFF"/>
              </a:buClr>
              <a:buSzPts val="1450"/>
              <a:buFont typeface="Lato"/>
              <a:buNone/>
            </a:pPr>
            <a:r>
              <a:rPr lang="en-US" sz="1450" b="1" i="0" u="none" strike="noStrike" cap="none">
                <a:solidFill>
                  <a:srgbClr val="FFFFFF"/>
                </a:solidFill>
                <a:latin typeface="Lato"/>
                <a:ea typeface="Lato"/>
                <a:cs typeface="Lato"/>
                <a:sym typeface="Lato"/>
              </a:rPr>
              <a:t>$6 BILLIONS</a:t>
            </a:r>
            <a:endParaRPr/>
          </a:p>
        </p:txBody>
      </p:sp>
      <p:sp>
        <p:nvSpPr>
          <p:cNvPr id="441" name="Google Shape;441;p94"/>
          <p:cNvSpPr txBox="1"/>
          <p:nvPr/>
        </p:nvSpPr>
        <p:spPr>
          <a:xfrm>
            <a:off x="8245098" y="1371600"/>
            <a:ext cx="3743152" cy="5280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dirty="0">
              <a:latin typeface="Lato"/>
              <a:ea typeface="Lato"/>
              <a:cs typeface="Lato"/>
              <a:sym typeface="Lato"/>
            </a:endParaRPr>
          </a:p>
          <a:p>
            <a:pPr marL="457200" lvl="0" indent="-342900" algn="l" rtl="0">
              <a:spcBef>
                <a:spcPts val="0"/>
              </a:spcBef>
              <a:spcAft>
                <a:spcPts val="0"/>
              </a:spcAft>
              <a:buSzPts val="1800"/>
              <a:buFont typeface="Lato"/>
              <a:buChar char="●"/>
            </a:pPr>
            <a:r>
              <a:rPr lang="en-US" sz="1800" dirty="0">
                <a:latin typeface="Lato"/>
                <a:ea typeface="Lato"/>
                <a:cs typeface="Lato"/>
                <a:sym typeface="Lato"/>
              </a:rPr>
              <a:t>Outliers might be perfect examples of customers we should target. For example, the two mid-value customers that spent around $40K but haven’t returned to us in 200 days- how can we get them to return to the site and spend more money?</a:t>
            </a:r>
            <a:endParaRPr sz="1800" dirty="0">
              <a:latin typeface="Lato"/>
              <a:ea typeface="Lato"/>
              <a:cs typeface="Lato"/>
              <a:sym typeface="Lato"/>
            </a:endParaRPr>
          </a:p>
        </p:txBody>
      </p:sp>
      <p:pic>
        <p:nvPicPr>
          <p:cNvPr id="3" name="Picture 2">
            <a:extLst>
              <a:ext uri="{FF2B5EF4-FFF2-40B4-BE49-F238E27FC236}">
                <a16:creationId xmlns:a16="http://schemas.microsoft.com/office/drawing/2014/main" id="{6C984347-02E4-D74A-BB4C-BCBFBDC3DC80}"/>
              </a:ext>
            </a:extLst>
          </p:cNvPr>
          <p:cNvPicPr>
            <a:picLocks noChangeAspect="1"/>
          </p:cNvPicPr>
          <p:nvPr/>
        </p:nvPicPr>
        <p:blipFill>
          <a:blip r:embed="rId3"/>
          <a:stretch>
            <a:fillRect/>
          </a:stretch>
        </p:blipFill>
        <p:spPr>
          <a:xfrm>
            <a:off x="0" y="937100"/>
            <a:ext cx="8426763" cy="54172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446"/>
        <p:cNvGrpSpPr/>
        <p:nvPr/>
      </p:nvGrpSpPr>
      <p:grpSpPr>
        <a:xfrm>
          <a:off x="0" y="0"/>
          <a:ext cx="0" cy="0"/>
          <a:chOff x="0" y="0"/>
          <a:chExt cx="0" cy="0"/>
        </a:xfrm>
      </p:grpSpPr>
      <p:sp>
        <p:nvSpPr>
          <p:cNvPr id="447" name="Google Shape;447;p95"/>
          <p:cNvSpPr txBox="1"/>
          <p:nvPr/>
        </p:nvSpPr>
        <p:spPr>
          <a:xfrm>
            <a:off x="320624" y="0"/>
            <a:ext cx="11667600" cy="723300"/>
          </a:xfrm>
          <a:prstGeom prst="rect">
            <a:avLst/>
          </a:prstGeom>
          <a:noFill/>
          <a:ln>
            <a:noFill/>
          </a:ln>
        </p:spPr>
        <p:txBody>
          <a:bodyPr spcFirstLastPara="1" wrap="square" lIns="45700" tIns="22850" rIns="45700" bIns="22850" anchor="t" anchorCtr="0">
            <a:noAutofit/>
          </a:bodyPr>
          <a:lstStyle/>
          <a:p>
            <a:pPr marL="0" marR="0" lvl="0" indent="0" algn="ctr" rtl="0">
              <a:lnSpc>
                <a:spcPct val="100000"/>
              </a:lnSpc>
              <a:spcBef>
                <a:spcPts val="0"/>
              </a:spcBef>
              <a:spcAft>
                <a:spcPts val="0"/>
              </a:spcAft>
              <a:buClr>
                <a:srgbClr val="445469"/>
              </a:buClr>
              <a:buSzPts val="4400"/>
              <a:buFont typeface="Lato"/>
              <a:buNone/>
            </a:pPr>
            <a:r>
              <a:rPr lang="en-US" sz="4400" b="1" i="0" u="none" strike="noStrike" cap="none">
                <a:solidFill>
                  <a:srgbClr val="445469"/>
                </a:solidFill>
                <a:latin typeface="Lato"/>
                <a:ea typeface="Lato"/>
                <a:cs typeface="Lato"/>
                <a:sym typeface="Lato"/>
              </a:rPr>
              <a:t>Customer Analysis &amp; Segmentation</a:t>
            </a:r>
            <a:endParaRPr sz="4400" b="1" i="0" u="none" strike="noStrike" cap="none">
              <a:solidFill>
                <a:srgbClr val="445469"/>
              </a:solidFill>
              <a:latin typeface="Lato"/>
              <a:ea typeface="Lato"/>
              <a:cs typeface="Lato"/>
              <a:sym typeface="Lato"/>
            </a:endParaRPr>
          </a:p>
        </p:txBody>
      </p:sp>
      <p:sp>
        <p:nvSpPr>
          <p:cNvPr id="448" name="Google Shape;448;p95"/>
          <p:cNvSpPr txBox="1"/>
          <p:nvPr/>
        </p:nvSpPr>
        <p:spPr>
          <a:xfrm rot="5400000">
            <a:off x="3618614" y="5787209"/>
            <a:ext cx="30246000" cy="5212200"/>
          </a:xfrm>
          <a:prstGeom prst="rect">
            <a:avLst/>
          </a:prstGeom>
          <a:noFill/>
          <a:ln>
            <a:noFill/>
          </a:ln>
        </p:spPr>
        <p:txBody>
          <a:bodyPr spcFirstLastPara="1" wrap="square" lIns="0" tIns="0" rIns="0" bIns="0" anchor="t" anchorCtr="0">
            <a:noAutofit/>
          </a:bodyPr>
          <a:lstStyle/>
          <a:p>
            <a:pPr marL="0" marR="0" lvl="0" indent="0" algn="ctr" rtl="0">
              <a:lnSpc>
                <a:spcPct val="128758"/>
              </a:lnSpc>
              <a:spcBef>
                <a:spcPts val="0"/>
              </a:spcBef>
              <a:spcAft>
                <a:spcPts val="0"/>
              </a:spcAft>
              <a:buClr>
                <a:srgbClr val="FFFFFF"/>
              </a:buClr>
              <a:buSzPts val="1450"/>
              <a:buFont typeface="Lato"/>
              <a:buNone/>
            </a:pPr>
            <a:r>
              <a:rPr lang="en-US" sz="1450" b="1" i="0" u="none" strike="noStrike" cap="none">
                <a:solidFill>
                  <a:srgbClr val="FFFFFF"/>
                </a:solidFill>
                <a:latin typeface="Lato"/>
                <a:ea typeface="Lato"/>
                <a:cs typeface="Lato"/>
                <a:sym typeface="Lato"/>
              </a:rPr>
              <a:t>$4 BILLIONS</a:t>
            </a:r>
            <a:endParaRPr/>
          </a:p>
        </p:txBody>
      </p:sp>
      <p:sp>
        <p:nvSpPr>
          <p:cNvPr id="449" name="Google Shape;449;p95"/>
          <p:cNvSpPr txBox="1"/>
          <p:nvPr/>
        </p:nvSpPr>
        <p:spPr>
          <a:xfrm rot="5400000">
            <a:off x="3618614" y="4684427"/>
            <a:ext cx="30246000" cy="5212200"/>
          </a:xfrm>
          <a:prstGeom prst="rect">
            <a:avLst/>
          </a:prstGeom>
          <a:noFill/>
          <a:ln>
            <a:noFill/>
          </a:ln>
        </p:spPr>
        <p:txBody>
          <a:bodyPr spcFirstLastPara="1" wrap="square" lIns="0" tIns="0" rIns="0" bIns="0" anchor="t" anchorCtr="0">
            <a:noAutofit/>
          </a:bodyPr>
          <a:lstStyle/>
          <a:p>
            <a:pPr marL="0" marR="0" lvl="0" indent="0" algn="ctr" rtl="0">
              <a:lnSpc>
                <a:spcPct val="128758"/>
              </a:lnSpc>
              <a:spcBef>
                <a:spcPts val="0"/>
              </a:spcBef>
              <a:spcAft>
                <a:spcPts val="0"/>
              </a:spcAft>
              <a:buClr>
                <a:srgbClr val="FFFFFF"/>
              </a:buClr>
              <a:buSzPts val="1450"/>
              <a:buFont typeface="Lato"/>
              <a:buNone/>
            </a:pPr>
            <a:r>
              <a:rPr lang="en-US" sz="1450" b="1" i="0" u="none" strike="noStrike" cap="none">
                <a:solidFill>
                  <a:srgbClr val="FFFFFF"/>
                </a:solidFill>
                <a:latin typeface="Lato"/>
                <a:ea typeface="Lato"/>
                <a:cs typeface="Lato"/>
                <a:sym typeface="Lato"/>
              </a:rPr>
              <a:t>$6 BILLIONS</a:t>
            </a:r>
            <a:endParaRPr/>
          </a:p>
        </p:txBody>
      </p:sp>
      <p:sp>
        <p:nvSpPr>
          <p:cNvPr id="451" name="Google Shape;451;p95"/>
          <p:cNvSpPr txBox="1"/>
          <p:nvPr/>
        </p:nvSpPr>
        <p:spPr>
          <a:xfrm>
            <a:off x="8170150" y="1371600"/>
            <a:ext cx="3818100" cy="5280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lang="en-US" sz="1800" dirty="0">
              <a:latin typeface="Lato"/>
              <a:ea typeface="Lato"/>
              <a:cs typeface="Lato"/>
              <a:sym typeface="Lato"/>
            </a:endParaRPr>
          </a:p>
          <a:p>
            <a:pPr marL="457200" lvl="0" indent="-342900" algn="l" rtl="0">
              <a:spcBef>
                <a:spcPts val="0"/>
              </a:spcBef>
              <a:spcAft>
                <a:spcPts val="0"/>
              </a:spcAft>
              <a:buSzPts val="1800"/>
              <a:buFont typeface="Lato"/>
              <a:buChar char="●"/>
            </a:pPr>
            <a:r>
              <a:rPr lang="en-US" sz="1800" dirty="0">
                <a:latin typeface="Lato"/>
                <a:ea typeface="Lato"/>
                <a:cs typeface="Lato"/>
                <a:sym typeface="Lato"/>
              </a:rPr>
              <a:t>This chart is probably the least insightful chart that we have for revenue since it only tracks frequency and recency.</a:t>
            </a:r>
            <a:br>
              <a:rPr lang="en-US" sz="1800" dirty="0">
                <a:latin typeface="Lato"/>
                <a:ea typeface="Lato"/>
                <a:cs typeface="Lato"/>
                <a:sym typeface="Lato"/>
              </a:rPr>
            </a:br>
            <a:endParaRPr lang="en-US" sz="1800" dirty="0">
              <a:latin typeface="Lato"/>
              <a:ea typeface="Lato"/>
              <a:cs typeface="Lato"/>
              <a:sym typeface="Lato"/>
            </a:endParaRPr>
          </a:p>
          <a:p>
            <a:pPr marL="457200" lvl="0" indent="-342900" algn="l" rtl="0">
              <a:spcBef>
                <a:spcPts val="0"/>
              </a:spcBef>
              <a:spcAft>
                <a:spcPts val="0"/>
              </a:spcAft>
              <a:buSzPts val="1800"/>
              <a:buFont typeface="Lato"/>
              <a:buChar char="●"/>
            </a:pPr>
            <a:r>
              <a:rPr lang="en-US" sz="1800" dirty="0">
                <a:latin typeface="Lato"/>
                <a:ea typeface="Lato"/>
                <a:cs typeface="Lato"/>
                <a:sym typeface="Lato"/>
              </a:rPr>
              <a:t>Could be beneficial when considering customer engagement.</a:t>
            </a:r>
          </a:p>
        </p:txBody>
      </p:sp>
      <p:pic>
        <p:nvPicPr>
          <p:cNvPr id="3" name="Picture 2">
            <a:extLst>
              <a:ext uri="{FF2B5EF4-FFF2-40B4-BE49-F238E27FC236}">
                <a16:creationId xmlns:a16="http://schemas.microsoft.com/office/drawing/2014/main" id="{C5FAA8E4-E228-0042-8770-ABE4F196BA61}"/>
              </a:ext>
            </a:extLst>
          </p:cNvPr>
          <p:cNvPicPr>
            <a:picLocks noChangeAspect="1"/>
          </p:cNvPicPr>
          <p:nvPr/>
        </p:nvPicPr>
        <p:blipFill>
          <a:blip r:embed="rId3"/>
          <a:stretch>
            <a:fillRect/>
          </a:stretch>
        </p:blipFill>
        <p:spPr>
          <a:xfrm>
            <a:off x="320624" y="1079364"/>
            <a:ext cx="7992812" cy="513823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485"/>
        <p:cNvGrpSpPr/>
        <p:nvPr/>
      </p:nvGrpSpPr>
      <p:grpSpPr>
        <a:xfrm>
          <a:off x="0" y="0"/>
          <a:ext cx="0" cy="0"/>
          <a:chOff x="0" y="0"/>
          <a:chExt cx="0" cy="0"/>
        </a:xfrm>
      </p:grpSpPr>
      <p:sp>
        <p:nvSpPr>
          <p:cNvPr id="486" name="Google Shape;486;p99"/>
          <p:cNvSpPr/>
          <p:nvPr/>
        </p:nvSpPr>
        <p:spPr>
          <a:xfrm>
            <a:off x="0" y="1"/>
            <a:ext cx="12192000" cy="6858000"/>
          </a:xfrm>
          <a:custGeom>
            <a:avLst/>
            <a:gdLst/>
            <a:ahLst/>
            <a:cxnLst/>
            <a:rect l="l" t="t" r="r" b="b"/>
            <a:pathLst>
              <a:path w="2402" h="2229" extrusionOk="0">
                <a:moveTo>
                  <a:pt x="0" y="2228"/>
                </a:moveTo>
                <a:lnTo>
                  <a:pt x="0" y="0"/>
                </a:lnTo>
                <a:lnTo>
                  <a:pt x="2401" y="0"/>
                </a:lnTo>
                <a:lnTo>
                  <a:pt x="2401" y="2228"/>
                </a:lnTo>
                <a:lnTo>
                  <a:pt x="0" y="2228"/>
                </a:ln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599"/>
              <a:buFont typeface="Lato Light"/>
              <a:buNone/>
            </a:pPr>
            <a:endParaRPr sz="3599" b="0" i="0" u="none" strike="noStrike" cap="none">
              <a:solidFill>
                <a:srgbClr val="445469"/>
              </a:solidFill>
              <a:latin typeface="Lato Light"/>
              <a:ea typeface="Lato Light"/>
              <a:cs typeface="Lato Light"/>
              <a:sym typeface="Lato Light"/>
            </a:endParaRPr>
          </a:p>
        </p:txBody>
      </p:sp>
      <p:sp>
        <p:nvSpPr>
          <p:cNvPr id="487" name="Google Shape;487;p99"/>
          <p:cNvSpPr/>
          <p:nvPr/>
        </p:nvSpPr>
        <p:spPr>
          <a:xfrm>
            <a:off x="2881241" y="2752191"/>
            <a:ext cx="6429517" cy="959197"/>
          </a:xfrm>
          <a:prstGeom prst="rect">
            <a:avLst/>
          </a:prstGeom>
          <a:solidFill>
            <a:schemeClr val="dk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6000"/>
              <a:buFont typeface="Lato"/>
              <a:buNone/>
            </a:pPr>
            <a:r>
              <a:rPr lang="en-US" sz="6000" b="0" i="0" u="none" strike="noStrike" cap="none" dirty="0">
                <a:solidFill>
                  <a:srgbClr val="FFFFFF"/>
                </a:solidFill>
                <a:latin typeface="Lato"/>
                <a:ea typeface="Lato"/>
                <a:cs typeface="Lato"/>
                <a:sym typeface="Lato"/>
              </a:rPr>
              <a:t>Recommendations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A826A9-D3C6-3140-8D21-44EAC7E5A03A}"/>
              </a:ext>
            </a:extLst>
          </p:cNvPr>
          <p:cNvGrpSpPr/>
          <p:nvPr/>
        </p:nvGrpSpPr>
        <p:grpSpPr>
          <a:xfrm>
            <a:off x="7272655" y="2075511"/>
            <a:ext cx="2097656" cy="3384263"/>
            <a:chOff x="7272655" y="2075511"/>
            <a:chExt cx="2097656" cy="3384263"/>
          </a:xfrm>
        </p:grpSpPr>
        <p:grpSp>
          <p:nvGrpSpPr>
            <p:cNvPr id="7" name="Group 6">
              <a:extLst>
                <a:ext uri="{FF2B5EF4-FFF2-40B4-BE49-F238E27FC236}">
                  <a16:creationId xmlns:a16="http://schemas.microsoft.com/office/drawing/2014/main" id="{E17B3469-3CB8-6149-B857-51D849FA30AA}"/>
                </a:ext>
              </a:extLst>
            </p:cNvPr>
            <p:cNvGrpSpPr/>
            <p:nvPr/>
          </p:nvGrpSpPr>
          <p:grpSpPr>
            <a:xfrm>
              <a:off x="7272655" y="2075511"/>
              <a:ext cx="2024656" cy="3384263"/>
              <a:chOff x="7272655" y="2075511"/>
              <a:chExt cx="2024656" cy="3384263"/>
            </a:xfrm>
          </p:grpSpPr>
          <p:sp>
            <p:nvSpPr>
              <p:cNvPr id="139" name="Rectangle 138"/>
              <p:cNvSpPr/>
              <p:nvPr/>
            </p:nvSpPr>
            <p:spPr>
              <a:xfrm>
                <a:off x="7283794" y="2672599"/>
                <a:ext cx="2013517" cy="262849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2150" dirty="0">
                  <a:latin typeface="Lato Light"/>
                </a:endParaRPr>
              </a:p>
            </p:txBody>
          </p:sp>
          <p:cxnSp>
            <p:nvCxnSpPr>
              <p:cNvPr id="141" name="Straight Connector 140"/>
              <p:cNvCxnSpPr/>
              <p:nvPr/>
            </p:nvCxnSpPr>
            <p:spPr>
              <a:xfrm>
                <a:off x="7283794" y="3192819"/>
                <a:ext cx="2013517"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a:off x="7272655" y="3266417"/>
                <a:ext cx="2013516" cy="2193357"/>
              </a:xfrm>
              <a:prstGeom prst="rect">
                <a:avLst/>
              </a:prstGeom>
              <a:noFill/>
            </p:spPr>
            <p:txBody>
              <a:bodyPr wrap="square" lIns="121899" tIns="0" rIns="121872" bIns="0" rtlCol="0">
                <a:spAutoFit/>
              </a:bodyPr>
              <a:lstStyle/>
              <a:p>
                <a:pPr marL="171450" indent="-171450">
                  <a:lnSpc>
                    <a:spcPct val="120000"/>
                  </a:lnSpc>
                  <a:buFontTx/>
                  <a:buChar char="-"/>
                </a:pPr>
                <a:r>
                  <a:rPr lang="en-US" sz="1200" dirty="0">
                    <a:solidFill>
                      <a:schemeClr val="bg1"/>
                    </a:solidFill>
                    <a:latin typeface="Lato Light"/>
                    <a:cs typeface="Lato Light"/>
                  </a:rPr>
                  <a:t>Closely monitor customers who shift from one segment to another. Play defense for customers who downshift, and offer more incentives for those who move up a segment.</a:t>
                </a:r>
              </a:p>
              <a:p>
                <a:pPr>
                  <a:lnSpc>
                    <a:spcPct val="120000"/>
                  </a:lnSpc>
                </a:pPr>
                <a:endParaRPr lang="en-US" sz="1200" dirty="0">
                  <a:solidFill>
                    <a:schemeClr val="bg1"/>
                  </a:solidFill>
                  <a:latin typeface="Lato Light"/>
                  <a:cs typeface="Lato Light"/>
                </a:endParaRPr>
              </a:p>
            </p:txBody>
          </p:sp>
          <p:sp>
            <p:nvSpPr>
              <p:cNvPr id="53" name="Freeform 89"/>
              <p:cNvSpPr>
                <a:spLocks noChangeAspect="1" noChangeArrowheads="1"/>
              </p:cNvSpPr>
              <p:nvPr/>
            </p:nvSpPr>
            <p:spPr bwMode="auto">
              <a:xfrm>
                <a:off x="8076582" y="2075511"/>
                <a:ext cx="494038" cy="484632"/>
              </a:xfrm>
              <a:custGeom>
                <a:avLst/>
                <a:gdLst>
                  <a:gd name="T0" fmla="*/ 230 w 462"/>
                  <a:gd name="T1" fmla="*/ 0 h 453"/>
                  <a:gd name="T2" fmla="*/ 230 w 462"/>
                  <a:gd name="T3" fmla="*/ 0 h 453"/>
                  <a:gd name="T4" fmla="*/ 0 w 462"/>
                  <a:gd name="T5" fmla="*/ 222 h 453"/>
                  <a:gd name="T6" fmla="*/ 230 w 462"/>
                  <a:gd name="T7" fmla="*/ 452 h 453"/>
                  <a:gd name="T8" fmla="*/ 461 w 462"/>
                  <a:gd name="T9" fmla="*/ 222 h 453"/>
                  <a:gd name="T10" fmla="*/ 230 w 462"/>
                  <a:gd name="T11" fmla="*/ 0 h 453"/>
                  <a:gd name="T12" fmla="*/ 230 w 462"/>
                  <a:gd name="T13" fmla="*/ 302 h 453"/>
                  <a:gd name="T14" fmla="*/ 230 w 462"/>
                  <a:gd name="T15" fmla="*/ 302 h 453"/>
                  <a:gd name="T16" fmla="*/ 159 w 462"/>
                  <a:gd name="T17" fmla="*/ 222 h 453"/>
                  <a:gd name="T18" fmla="*/ 230 w 462"/>
                  <a:gd name="T19" fmla="*/ 151 h 453"/>
                  <a:gd name="T20" fmla="*/ 301 w 462"/>
                  <a:gd name="T21" fmla="*/ 222 h 453"/>
                  <a:gd name="T22" fmla="*/ 230 w 462"/>
                  <a:gd name="T23" fmla="*/ 30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453">
                    <a:moveTo>
                      <a:pt x="230" y="0"/>
                    </a:moveTo>
                    <a:lnTo>
                      <a:pt x="230" y="0"/>
                    </a:lnTo>
                    <a:cubicBezTo>
                      <a:pt x="106" y="0"/>
                      <a:pt x="0" y="98"/>
                      <a:pt x="0" y="222"/>
                    </a:cubicBezTo>
                    <a:cubicBezTo>
                      <a:pt x="0" y="346"/>
                      <a:pt x="106" y="452"/>
                      <a:pt x="230" y="452"/>
                    </a:cubicBezTo>
                    <a:cubicBezTo>
                      <a:pt x="354" y="452"/>
                      <a:pt x="461" y="346"/>
                      <a:pt x="461" y="222"/>
                    </a:cubicBezTo>
                    <a:cubicBezTo>
                      <a:pt x="461" y="98"/>
                      <a:pt x="354" y="0"/>
                      <a:pt x="230" y="0"/>
                    </a:cubicBezTo>
                    <a:close/>
                    <a:moveTo>
                      <a:pt x="230" y="302"/>
                    </a:moveTo>
                    <a:lnTo>
                      <a:pt x="230" y="302"/>
                    </a:lnTo>
                    <a:cubicBezTo>
                      <a:pt x="186" y="302"/>
                      <a:pt x="159" y="266"/>
                      <a:pt x="159" y="222"/>
                    </a:cubicBezTo>
                    <a:cubicBezTo>
                      <a:pt x="159" y="187"/>
                      <a:pt x="186" y="151"/>
                      <a:pt x="230" y="151"/>
                    </a:cubicBezTo>
                    <a:cubicBezTo>
                      <a:pt x="274" y="151"/>
                      <a:pt x="301" y="187"/>
                      <a:pt x="301" y="222"/>
                    </a:cubicBezTo>
                    <a:cubicBezTo>
                      <a:pt x="301" y="266"/>
                      <a:pt x="274" y="302"/>
                      <a:pt x="230" y="302"/>
                    </a:cubicBezTo>
                    <a:close/>
                  </a:path>
                </a:pathLst>
              </a:custGeom>
              <a:solidFill>
                <a:schemeClr val="accent4"/>
              </a:solidFill>
              <a:ln>
                <a:noFill/>
              </a:ln>
              <a:effectLst/>
            </p:spPr>
            <p:txBody>
              <a:bodyPr wrap="none" anchor="ctr"/>
              <a:lstStyle/>
              <a:p>
                <a:endParaRPr lang="en-US" sz="700" dirty="0">
                  <a:latin typeface="Lato Light"/>
                </a:endParaRPr>
              </a:p>
            </p:txBody>
          </p:sp>
        </p:grpSp>
        <p:sp>
          <p:nvSpPr>
            <p:cNvPr id="143" name="TextBox 142"/>
            <p:cNvSpPr txBox="1"/>
            <p:nvPr/>
          </p:nvSpPr>
          <p:spPr>
            <a:xfrm>
              <a:off x="7356795" y="2709745"/>
              <a:ext cx="2013516" cy="446276"/>
            </a:xfrm>
            <a:prstGeom prst="rect">
              <a:avLst/>
            </a:prstGeom>
            <a:noFill/>
          </p:spPr>
          <p:txBody>
            <a:bodyPr wrap="square" lIns="0" tIns="0" rIns="121872" bIns="0" rtlCol="0">
              <a:spAutoFit/>
            </a:bodyPr>
            <a:lstStyle/>
            <a:p>
              <a:pPr algn="ctr"/>
              <a:r>
                <a:rPr lang="en-US" sz="1450" b="1" dirty="0">
                  <a:solidFill>
                    <a:schemeClr val="bg1"/>
                  </a:solidFill>
                  <a:latin typeface="Lato Regular"/>
                  <a:cs typeface="Lato Regular"/>
                </a:rPr>
                <a:t>Customer Segment Movements</a:t>
              </a:r>
            </a:p>
          </p:txBody>
        </p:sp>
      </p:grpSp>
      <p:sp>
        <p:nvSpPr>
          <p:cNvPr id="165" name="Subtitle 2"/>
          <p:cNvSpPr txBox="1">
            <a:spLocks/>
          </p:cNvSpPr>
          <p:nvPr/>
        </p:nvSpPr>
        <p:spPr>
          <a:xfrm>
            <a:off x="4053920" y="961530"/>
            <a:ext cx="4110170" cy="604391"/>
          </a:xfrm>
          <a:prstGeom prst="rect">
            <a:avLst/>
          </a:prstGeom>
        </p:spPr>
        <p:txBody>
          <a:bodyPr vert="horz" lIns="45720" tIns="22860" rIns="45720" bIns="228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70000"/>
              </a:lnSpc>
              <a:buNone/>
            </a:pPr>
            <a:r>
              <a:rPr lang="en-US" sz="3600" b="1" baseline="-25000" dirty="0">
                <a:latin typeface="Lato Regular"/>
                <a:cs typeface="Lato Regular"/>
              </a:rPr>
              <a:t>Customer Segmentation is Key</a:t>
            </a:r>
          </a:p>
        </p:txBody>
      </p:sp>
      <p:sp>
        <p:nvSpPr>
          <p:cNvPr id="45" name="TextBox 44"/>
          <p:cNvSpPr txBox="1"/>
          <p:nvPr/>
        </p:nvSpPr>
        <p:spPr>
          <a:xfrm>
            <a:off x="3863695" y="198331"/>
            <a:ext cx="4464610" cy="723267"/>
          </a:xfrm>
          <a:prstGeom prst="rect">
            <a:avLst/>
          </a:prstGeom>
          <a:noFill/>
        </p:spPr>
        <p:txBody>
          <a:bodyPr wrap="square" lIns="45711" tIns="22856" rIns="45711" bIns="22856" rtlCol="0">
            <a:spAutoFit/>
          </a:bodyPr>
          <a:lstStyle/>
          <a:p>
            <a:pPr algn="ctr"/>
            <a:r>
              <a:rPr lang="id-ID" sz="4400" b="1" dirty="0">
                <a:solidFill>
                  <a:schemeClr val="tx2"/>
                </a:solidFill>
                <a:latin typeface="Lato Regular"/>
                <a:cs typeface="Lato Regular"/>
              </a:rPr>
              <a:t>Recommendations</a:t>
            </a:r>
          </a:p>
        </p:txBody>
      </p:sp>
      <p:grpSp>
        <p:nvGrpSpPr>
          <p:cNvPr id="4" name="Group 3">
            <a:extLst>
              <a:ext uri="{FF2B5EF4-FFF2-40B4-BE49-F238E27FC236}">
                <a16:creationId xmlns:a16="http://schemas.microsoft.com/office/drawing/2014/main" id="{26582E07-75AA-7E4F-9712-9B2C09FBF9CA}"/>
              </a:ext>
            </a:extLst>
          </p:cNvPr>
          <p:cNvGrpSpPr/>
          <p:nvPr/>
        </p:nvGrpSpPr>
        <p:grpSpPr>
          <a:xfrm>
            <a:off x="737897" y="2054008"/>
            <a:ext cx="2078368" cy="3262027"/>
            <a:chOff x="737897" y="2054008"/>
            <a:chExt cx="2078368" cy="3262027"/>
          </a:xfrm>
        </p:grpSpPr>
        <p:sp>
          <p:nvSpPr>
            <p:cNvPr id="75" name="Rectangle 74"/>
            <p:cNvSpPr/>
            <p:nvPr/>
          </p:nvSpPr>
          <p:spPr>
            <a:xfrm>
              <a:off x="749037" y="2687543"/>
              <a:ext cx="2013517" cy="26284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2150" dirty="0">
                <a:latin typeface="Lato Light"/>
              </a:endParaRPr>
            </a:p>
          </p:txBody>
        </p:sp>
        <p:cxnSp>
          <p:nvCxnSpPr>
            <p:cNvPr id="8" name="Straight Connector 7"/>
            <p:cNvCxnSpPr/>
            <p:nvPr/>
          </p:nvCxnSpPr>
          <p:spPr>
            <a:xfrm>
              <a:off x="749037" y="3207763"/>
              <a:ext cx="2013517"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802749" y="2847930"/>
              <a:ext cx="2013516" cy="223138"/>
            </a:xfrm>
            <a:prstGeom prst="rect">
              <a:avLst/>
            </a:prstGeom>
            <a:noFill/>
          </p:spPr>
          <p:txBody>
            <a:bodyPr wrap="square" lIns="0" tIns="0" rIns="121872" bIns="0" rtlCol="0">
              <a:spAutoFit/>
            </a:bodyPr>
            <a:lstStyle/>
            <a:p>
              <a:pPr algn="ctr"/>
              <a:r>
                <a:rPr lang="en-US" sz="1450" b="1" dirty="0">
                  <a:solidFill>
                    <a:schemeClr val="bg1"/>
                  </a:solidFill>
                  <a:latin typeface="Lato Regular"/>
                  <a:cs typeface="Lato Regular"/>
                </a:rPr>
                <a:t>Incentive Programs</a:t>
              </a:r>
            </a:p>
          </p:txBody>
        </p:sp>
        <p:sp>
          <p:nvSpPr>
            <p:cNvPr id="86" name="TextBox 85"/>
            <p:cNvSpPr txBox="1"/>
            <p:nvPr/>
          </p:nvSpPr>
          <p:spPr>
            <a:xfrm>
              <a:off x="737897" y="3281361"/>
              <a:ext cx="2013516" cy="1292662"/>
            </a:xfrm>
            <a:prstGeom prst="rect">
              <a:avLst/>
            </a:prstGeom>
            <a:noFill/>
          </p:spPr>
          <p:txBody>
            <a:bodyPr wrap="square" lIns="121899" tIns="0" rIns="121872" bIns="0" rtlCol="0">
              <a:spAutoFit/>
            </a:bodyPr>
            <a:lstStyle/>
            <a:p>
              <a:pPr marL="171450" indent="-171450" fontAlgn="base">
                <a:buFontTx/>
                <a:buChar char="-"/>
              </a:pPr>
              <a:r>
                <a:rPr lang="en-US" sz="1200" dirty="0">
                  <a:solidFill>
                    <a:schemeClr val="bg1"/>
                  </a:solidFill>
                  <a:latin typeface="Lato" panose="020F0502020204030203" pitchFamily="34" charset="0"/>
                  <a:ea typeface="Lato" panose="020F0502020204030203" pitchFamily="34" charset="0"/>
                  <a:cs typeface="Lato" panose="020F0502020204030203" pitchFamily="34" charset="0"/>
                </a:rPr>
                <a:t>Free shipping on orders over $x.</a:t>
              </a:r>
            </a:p>
            <a:p>
              <a:pPr marL="171450" indent="-171450" fontAlgn="base">
                <a:buFontTx/>
                <a:buChar char="-"/>
              </a:pPr>
              <a:r>
                <a:rPr lang="en-US" sz="1200" dirty="0">
                  <a:solidFill>
                    <a:schemeClr val="bg1"/>
                  </a:solidFill>
                  <a:latin typeface="Lato" panose="020F0502020204030203" pitchFamily="34" charset="0"/>
                  <a:ea typeface="Lato" panose="020F0502020204030203" pitchFamily="34" charset="0"/>
                  <a:cs typeface="Lato" panose="020F0502020204030203" pitchFamily="34" charset="0"/>
                </a:rPr>
                <a:t>Discounts on order over $x.</a:t>
              </a:r>
            </a:p>
            <a:p>
              <a:pPr marL="171450" indent="-171450" fontAlgn="base">
                <a:buFontTx/>
                <a:buChar char="-"/>
              </a:pPr>
              <a:r>
                <a:rPr lang="en-US" sz="1200" dirty="0">
                  <a:solidFill>
                    <a:schemeClr val="bg1"/>
                  </a:solidFill>
                  <a:latin typeface="Lato" panose="020F0502020204030203" pitchFamily="34" charset="0"/>
                  <a:ea typeface="Lato" panose="020F0502020204030203" pitchFamily="34" charset="0"/>
                  <a:cs typeface="Lato" panose="020F0502020204030203" pitchFamily="34" charset="0"/>
                </a:rPr>
                <a:t>BOGO programs</a:t>
              </a:r>
            </a:p>
            <a:p>
              <a:pPr marL="171450" indent="-171450" fontAlgn="base">
                <a:buFontTx/>
                <a:buChar char="-"/>
              </a:pPr>
              <a:r>
                <a:rPr lang="en-US" sz="1200" dirty="0">
                  <a:solidFill>
                    <a:schemeClr val="bg1"/>
                  </a:solidFill>
                  <a:latin typeface="Lato" panose="020F0502020204030203" pitchFamily="34" charset="0"/>
                  <a:ea typeface="Lato" panose="020F0502020204030203" pitchFamily="34" charset="0"/>
                  <a:cs typeface="Lato" panose="020F0502020204030203" pitchFamily="34" charset="0"/>
                </a:rPr>
                <a:t>Customer loyalty &amp; points programs.</a:t>
              </a:r>
            </a:p>
          </p:txBody>
        </p:sp>
        <p:sp>
          <p:nvSpPr>
            <p:cNvPr id="36" name="Freeform 158">
              <a:extLst>
                <a:ext uri="{FF2B5EF4-FFF2-40B4-BE49-F238E27FC236}">
                  <a16:creationId xmlns:a16="http://schemas.microsoft.com/office/drawing/2014/main" id="{32571815-0D7C-7A4D-BB83-55445BDD71BE}"/>
                </a:ext>
              </a:extLst>
            </p:cNvPr>
            <p:cNvSpPr>
              <a:spLocks noChangeAspect="1" noChangeArrowheads="1"/>
            </p:cNvSpPr>
            <p:nvPr/>
          </p:nvSpPr>
          <p:spPr bwMode="auto">
            <a:xfrm>
              <a:off x="1479763" y="2054008"/>
              <a:ext cx="529784" cy="484632"/>
            </a:xfrm>
            <a:custGeom>
              <a:avLst/>
              <a:gdLst>
                <a:gd name="T0" fmla="*/ 515 w 649"/>
                <a:gd name="T1" fmla="*/ 74 h 590"/>
                <a:gd name="T2" fmla="*/ 515 w 649"/>
                <a:gd name="T3" fmla="*/ 74 h 590"/>
                <a:gd name="T4" fmla="*/ 442 w 649"/>
                <a:gd name="T5" fmla="*/ 0 h 590"/>
                <a:gd name="T6" fmla="*/ 206 w 649"/>
                <a:gd name="T7" fmla="*/ 0 h 590"/>
                <a:gd name="T8" fmla="*/ 133 w 649"/>
                <a:gd name="T9" fmla="*/ 74 h 590"/>
                <a:gd name="T10" fmla="*/ 15 w 649"/>
                <a:gd name="T11" fmla="*/ 162 h 590"/>
                <a:gd name="T12" fmla="*/ 133 w 649"/>
                <a:gd name="T13" fmla="*/ 280 h 590"/>
                <a:gd name="T14" fmla="*/ 147 w 649"/>
                <a:gd name="T15" fmla="*/ 280 h 590"/>
                <a:gd name="T16" fmla="*/ 309 w 649"/>
                <a:gd name="T17" fmla="*/ 427 h 590"/>
                <a:gd name="T18" fmla="*/ 309 w 649"/>
                <a:gd name="T19" fmla="*/ 545 h 590"/>
                <a:gd name="T20" fmla="*/ 250 w 649"/>
                <a:gd name="T21" fmla="*/ 545 h 590"/>
                <a:gd name="T22" fmla="*/ 221 w 649"/>
                <a:gd name="T23" fmla="*/ 574 h 590"/>
                <a:gd name="T24" fmla="*/ 250 w 649"/>
                <a:gd name="T25" fmla="*/ 589 h 590"/>
                <a:gd name="T26" fmla="*/ 397 w 649"/>
                <a:gd name="T27" fmla="*/ 589 h 590"/>
                <a:gd name="T28" fmla="*/ 427 w 649"/>
                <a:gd name="T29" fmla="*/ 574 h 590"/>
                <a:gd name="T30" fmla="*/ 397 w 649"/>
                <a:gd name="T31" fmla="*/ 545 h 590"/>
                <a:gd name="T32" fmla="*/ 339 w 649"/>
                <a:gd name="T33" fmla="*/ 545 h 590"/>
                <a:gd name="T34" fmla="*/ 339 w 649"/>
                <a:gd name="T35" fmla="*/ 427 h 590"/>
                <a:gd name="T36" fmla="*/ 501 w 649"/>
                <a:gd name="T37" fmla="*/ 280 h 590"/>
                <a:gd name="T38" fmla="*/ 515 w 649"/>
                <a:gd name="T39" fmla="*/ 280 h 590"/>
                <a:gd name="T40" fmla="*/ 633 w 649"/>
                <a:gd name="T41" fmla="*/ 162 h 590"/>
                <a:gd name="T42" fmla="*/ 515 w 649"/>
                <a:gd name="T43" fmla="*/ 74 h 590"/>
                <a:gd name="T44" fmla="*/ 133 w 649"/>
                <a:gd name="T45" fmla="*/ 236 h 590"/>
                <a:gd name="T46" fmla="*/ 133 w 649"/>
                <a:gd name="T47" fmla="*/ 236 h 590"/>
                <a:gd name="T48" fmla="*/ 44 w 649"/>
                <a:gd name="T49" fmla="*/ 162 h 590"/>
                <a:gd name="T50" fmla="*/ 133 w 649"/>
                <a:gd name="T51" fmla="*/ 118 h 590"/>
                <a:gd name="T52" fmla="*/ 133 w 649"/>
                <a:gd name="T53" fmla="*/ 236 h 590"/>
                <a:gd name="T54" fmla="*/ 486 w 649"/>
                <a:gd name="T55" fmla="*/ 191 h 590"/>
                <a:gd name="T56" fmla="*/ 486 w 649"/>
                <a:gd name="T57" fmla="*/ 191 h 590"/>
                <a:gd name="T58" fmla="*/ 324 w 649"/>
                <a:gd name="T59" fmla="*/ 398 h 590"/>
                <a:gd name="T60" fmla="*/ 162 w 649"/>
                <a:gd name="T61" fmla="*/ 191 h 590"/>
                <a:gd name="T62" fmla="*/ 162 w 649"/>
                <a:gd name="T63" fmla="*/ 74 h 590"/>
                <a:gd name="T64" fmla="*/ 206 w 649"/>
                <a:gd name="T65" fmla="*/ 44 h 590"/>
                <a:gd name="T66" fmla="*/ 442 w 649"/>
                <a:gd name="T67" fmla="*/ 44 h 590"/>
                <a:gd name="T68" fmla="*/ 486 w 649"/>
                <a:gd name="T69" fmla="*/ 74 h 590"/>
                <a:gd name="T70" fmla="*/ 486 w 649"/>
                <a:gd name="T71" fmla="*/ 191 h 590"/>
                <a:gd name="T72" fmla="*/ 515 w 649"/>
                <a:gd name="T73" fmla="*/ 236 h 590"/>
                <a:gd name="T74" fmla="*/ 515 w 649"/>
                <a:gd name="T75" fmla="*/ 236 h 590"/>
                <a:gd name="T76" fmla="*/ 515 w 649"/>
                <a:gd name="T77" fmla="*/ 118 h 590"/>
                <a:gd name="T78" fmla="*/ 604 w 649"/>
                <a:gd name="T79" fmla="*/ 162 h 590"/>
                <a:gd name="T80" fmla="*/ 515 w 649"/>
                <a:gd name="T81" fmla="*/ 236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9" h="590">
                  <a:moveTo>
                    <a:pt x="515" y="74"/>
                  </a:moveTo>
                  <a:lnTo>
                    <a:pt x="515" y="74"/>
                  </a:lnTo>
                  <a:cubicBezTo>
                    <a:pt x="515" y="30"/>
                    <a:pt x="486" y="0"/>
                    <a:pt x="442" y="0"/>
                  </a:cubicBezTo>
                  <a:cubicBezTo>
                    <a:pt x="206" y="0"/>
                    <a:pt x="206" y="0"/>
                    <a:pt x="206" y="0"/>
                  </a:cubicBezTo>
                  <a:cubicBezTo>
                    <a:pt x="162" y="0"/>
                    <a:pt x="133" y="30"/>
                    <a:pt x="133" y="74"/>
                  </a:cubicBezTo>
                  <a:cubicBezTo>
                    <a:pt x="0" y="74"/>
                    <a:pt x="15" y="74"/>
                    <a:pt x="15" y="162"/>
                  </a:cubicBezTo>
                  <a:cubicBezTo>
                    <a:pt x="15" y="221"/>
                    <a:pt x="59" y="280"/>
                    <a:pt x="133" y="280"/>
                  </a:cubicBezTo>
                  <a:cubicBezTo>
                    <a:pt x="133" y="280"/>
                    <a:pt x="133" y="280"/>
                    <a:pt x="147" y="280"/>
                  </a:cubicBezTo>
                  <a:cubicBezTo>
                    <a:pt x="162" y="353"/>
                    <a:pt x="236" y="427"/>
                    <a:pt x="309" y="427"/>
                  </a:cubicBezTo>
                  <a:cubicBezTo>
                    <a:pt x="309" y="545"/>
                    <a:pt x="309" y="545"/>
                    <a:pt x="309" y="545"/>
                  </a:cubicBezTo>
                  <a:cubicBezTo>
                    <a:pt x="250" y="545"/>
                    <a:pt x="250" y="545"/>
                    <a:pt x="250" y="545"/>
                  </a:cubicBezTo>
                  <a:cubicBezTo>
                    <a:pt x="236" y="545"/>
                    <a:pt x="221" y="560"/>
                    <a:pt x="221" y="574"/>
                  </a:cubicBezTo>
                  <a:cubicBezTo>
                    <a:pt x="221" y="574"/>
                    <a:pt x="236" y="589"/>
                    <a:pt x="250" y="589"/>
                  </a:cubicBezTo>
                  <a:cubicBezTo>
                    <a:pt x="397" y="589"/>
                    <a:pt x="397" y="589"/>
                    <a:pt x="397" y="589"/>
                  </a:cubicBezTo>
                  <a:cubicBezTo>
                    <a:pt x="413" y="589"/>
                    <a:pt x="427" y="574"/>
                    <a:pt x="427" y="574"/>
                  </a:cubicBezTo>
                  <a:cubicBezTo>
                    <a:pt x="427" y="560"/>
                    <a:pt x="413" y="545"/>
                    <a:pt x="397" y="545"/>
                  </a:cubicBezTo>
                  <a:cubicBezTo>
                    <a:pt x="339" y="545"/>
                    <a:pt x="339" y="545"/>
                    <a:pt x="339" y="545"/>
                  </a:cubicBezTo>
                  <a:cubicBezTo>
                    <a:pt x="339" y="427"/>
                    <a:pt x="339" y="427"/>
                    <a:pt x="339" y="427"/>
                  </a:cubicBezTo>
                  <a:cubicBezTo>
                    <a:pt x="413" y="427"/>
                    <a:pt x="486" y="353"/>
                    <a:pt x="501" y="280"/>
                  </a:cubicBezTo>
                  <a:cubicBezTo>
                    <a:pt x="515" y="280"/>
                    <a:pt x="515" y="280"/>
                    <a:pt x="515" y="280"/>
                  </a:cubicBezTo>
                  <a:cubicBezTo>
                    <a:pt x="589" y="280"/>
                    <a:pt x="633" y="221"/>
                    <a:pt x="633" y="162"/>
                  </a:cubicBezTo>
                  <a:cubicBezTo>
                    <a:pt x="633" y="74"/>
                    <a:pt x="648" y="74"/>
                    <a:pt x="515" y="74"/>
                  </a:cubicBezTo>
                  <a:close/>
                  <a:moveTo>
                    <a:pt x="133" y="236"/>
                  </a:moveTo>
                  <a:lnTo>
                    <a:pt x="133" y="236"/>
                  </a:lnTo>
                  <a:cubicBezTo>
                    <a:pt x="88" y="236"/>
                    <a:pt x="44" y="206"/>
                    <a:pt x="44" y="162"/>
                  </a:cubicBezTo>
                  <a:cubicBezTo>
                    <a:pt x="44" y="118"/>
                    <a:pt x="44" y="118"/>
                    <a:pt x="133" y="118"/>
                  </a:cubicBezTo>
                  <a:lnTo>
                    <a:pt x="133" y="236"/>
                  </a:lnTo>
                  <a:close/>
                  <a:moveTo>
                    <a:pt x="486" y="191"/>
                  </a:moveTo>
                  <a:lnTo>
                    <a:pt x="486" y="191"/>
                  </a:lnTo>
                  <a:cubicBezTo>
                    <a:pt x="486" y="280"/>
                    <a:pt x="413" y="398"/>
                    <a:pt x="324" y="398"/>
                  </a:cubicBezTo>
                  <a:cubicBezTo>
                    <a:pt x="236" y="398"/>
                    <a:pt x="162" y="280"/>
                    <a:pt x="162" y="191"/>
                  </a:cubicBezTo>
                  <a:cubicBezTo>
                    <a:pt x="162" y="74"/>
                    <a:pt x="162" y="74"/>
                    <a:pt x="162" y="74"/>
                  </a:cubicBezTo>
                  <a:cubicBezTo>
                    <a:pt x="162" y="59"/>
                    <a:pt x="192" y="44"/>
                    <a:pt x="206" y="44"/>
                  </a:cubicBezTo>
                  <a:cubicBezTo>
                    <a:pt x="442" y="44"/>
                    <a:pt x="442" y="44"/>
                    <a:pt x="442" y="44"/>
                  </a:cubicBezTo>
                  <a:cubicBezTo>
                    <a:pt x="456" y="44"/>
                    <a:pt x="486" y="59"/>
                    <a:pt x="486" y="74"/>
                  </a:cubicBezTo>
                  <a:lnTo>
                    <a:pt x="486" y="191"/>
                  </a:lnTo>
                  <a:close/>
                  <a:moveTo>
                    <a:pt x="515" y="236"/>
                  </a:moveTo>
                  <a:lnTo>
                    <a:pt x="515" y="236"/>
                  </a:lnTo>
                  <a:cubicBezTo>
                    <a:pt x="515" y="118"/>
                    <a:pt x="515" y="118"/>
                    <a:pt x="515" y="118"/>
                  </a:cubicBezTo>
                  <a:cubicBezTo>
                    <a:pt x="604" y="118"/>
                    <a:pt x="604" y="118"/>
                    <a:pt x="604" y="162"/>
                  </a:cubicBezTo>
                  <a:cubicBezTo>
                    <a:pt x="604" y="206"/>
                    <a:pt x="560" y="236"/>
                    <a:pt x="515" y="236"/>
                  </a:cubicBezTo>
                  <a:close/>
                </a:path>
              </a:pathLst>
            </a:custGeom>
            <a:solidFill>
              <a:schemeClr val="accent1"/>
            </a:solidFill>
            <a:ln>
              <a:noFill/>
            </a:ln>
            <a:effectLst/>
            <a:extLst>
              <a:ext uri="{91240B29-F687-4f45-9708-019B960494DF}"/>
              <a:ext uri="{AF507438-7753-43e0-B8FC-AC1667EBCBE1}"/>
            </a:extLst>
          </p:spPr>
          <p:txBody>
            <a:bodyPr wrap="none" anchor="ctr"/>
            <a:lstStyle/>
            <a:p>
              <a:pPr eaLnBrk="1" fontAlgn="auto" hangingPunct="1">
                <a:spcBef>
                  <a:spcPts val="0"/>
                </a:spcBef>
                <a:spcAft>
                  <a:spcPts val="0"/>
                </a:spcAft>
                <a:defRPr/>
              </a:pPr>
              <a:endParaRPr lang="en-US">
                <a:latin typeface="+mn-lt"/>
                <a:ea typeface="+mn-ea"/>
              </a:endParaRPr>
            </a:p>
          </p:txBody>
        </p:sp>
      </p:grpSp>
      <p:grpSp>
        <p:nvGrpSpPr>
          <p:cNvPr id="5" name="Group 4">
            <a:extLst>
              <a:ext uri="{FF2B5EF4-FFF2-40B4-BE49-F238E27FC236}">
                <a16:creationId xmlns:a16="http://schemas.microsoft.com/office/drawing/2014/main" id="{6E783C77-0F12-4349-B4A0-4C3D905AD5ED}"/>
              </a:ext>
            </a:extLst>
          </p:cNvPr>
          <p:cNvGrpSpPr/>
          <p:nvPr/>
        </p:nvGrpSpPr>
        <p:grpSpPr>
          <a:xfrm>
            <a:off x="2908063" y="2075511"/>
            <a:ext cx="2067717" cy="3240524"/>
            <a:chOff x="2908063" y="2075511"/>
            <a:chExt cx="2067717" cy="3240524"/>
          </a:xfrm>
        </p:grpSpPr>
        <p:sp>
          <p:nvSpPr>
            <p:cNvPr id="91" name="Rectangle 90"/>
            <p:cNvSpPr/>
            <p:nvPr/>
          </p:nvSpPr>
          <p:spPr>
            <a:xfrm>
              <a:off x="2919202" y="2687543"/>
              <a:ext cx="2013517" cy="262849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2150" dirty="0">
                <a:latin typeface="Lato Light"/>
              </a:endParaRPr>
            </a:p>
          </p:txBody>
        </p:sp>
        <p:cxnSp>
          <p:nvCxnSpPr>
            <p:cNvPr id="98" name="Straight Connector 97"/>
            <p:cNvCxnSpPr/>
            <p:nvPr/>
          </p:nvCxnSpPr>
          <p:spPr>
            <a:xfrm>
              <a:off x="2919202" y="3207763"/>
              <a:ext cx="2013517"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3" name="TextBox 102"/>
            <p:cNvSpPr txBox="1"/>
            <p:nvPr/>
          </p:nvSpPr>
          <p:spPr>
            <a:xfrm>
              <a:off x="2962264" y="2846595"/>
              <a:ext cx="2013516" cy="223138"/>
            </a:xfrm>
            <a:prstGeom prst="rect">
              <a:avLst/>
            </a:prstGeom>
            <a:noFill/>
          </p:spPr>
          <p:txBody>
            <a:bodyPr wrap="square" lIns="0" tIns="0" rIns="121872" bIns="0" rtlCol="0">
              <a:spAutoFit/>
            </a:bodyPr>
            <a:lstStyle/>
            <a:p>
              <a:pPr algn="ctr"/>
              <a:r>
                <a:rPr lang="en-US" sz="1450" b="1" dirty="0">
                  <a:solidFill>
                    <a:schemeClr val="bg1"/>
                  </a:solidFill>
                  <a:latin typeface="Lato Regular"/>
                  <a:cs typeface="Lato Regular"/>
                </a:rPr>
                <a:t>Email Marketing</a:t>
              </a:r>
            </a:p>
          </p:txBody>
        </p:sp>
        <p:sp>
          <p:nvSpPr>
            <p:cNvPr id="106" name="TextBox 105"/>
            <p:cNvSpPr txBox="1"/>
            <p:nvPr/>
          </p:nvSpPr>
          <p:spPr>
            <a:xfrm>
              <a:off x="2908063" y="3281361"/>
              <a:ext cx="2013516" cy="1971758"/>
            </a:xfrm>
            <a:prstGeom prst="rect">
              <a:avLst/>
            </a:prstGeom>
            <a:noFill/>
          </p:spPr>
          <p:txBody>
            <a:bodyPr wrap="square" lIns="121899" tIns="0" rIns="121872" bIns="0" rtlCol="0">
              <a:spAutoFit/>
            </a:bodyPr>
            <a:lstStyle/>
            <a:p>
              <a:pPr marL="171450" indent="-171450">
                <a:lnSpc>
                  <a:spcPct val="120000"/>
                </a:lnSpc>
                <a:buFontTx/>
                <a:buChar char="-"/>
              </a:pPr>
              <a:r>
                <a:rPr lang="en-US" sz="1200" b="1" dirty="0">
                  <a:solidFill>
                    <a:schemeClr val="bg1"/>
                  </a:solidFill>
                  <a:latin typeface="Lato Light"/>
                  <a:cs typeface="Lato Light"/>
                </a:rPr>
                <a:t>We already have all of our customers’ email addresses. Let’s utilize email as a new customer touchpoint.</a:t>
              </a:r>
            </a:p>
            <a:p>
              <a:pPr marL="171450" indent="-171450">
                <a:lnSpc>
                  <a:spcPct val="120000"/>
                </a:lnSpc>
                <a:buFontTx/>
                <a:buChar char="-"/>
              </a:pPr>
              <a:r>
                <a:rPr lang="en-US" sz="1200" b="1" dirty="0">
                  <a:solidFill>
                    <a:schemeClr val="bg1"/>
                  </a:solidFill>
                  <a:latin typeface="Lato Light"/>
                  <a:cs typeface="Lato Light"/>
                </a:rPr>
                <a:t>Email marketing also complements our customer incentive program.</a:t>
              </a:r>
            </a:p>
          </p:txBody>
        </p:sp>
        <p:sp>
          <p:nvSpPr>
            <p:cNvPr id="37" name="Freeform 185">
              <a:extLst>
                <a:ext uri="{FF2B5EF4-FFF2-40B4-BE49-F238E27FC236}">
                  <a16:creationId xmlns:a16="http://schemas.microsoft.com/office/drawing/2014/main" id="{C26772D9-D4CC-CA40-97C1-2A5D9DC39CC2}"/>
                </a:ext>
              </a:extLst>
            </p:cNvPr>
            <p:cNvSpPr>
              <a:spLocks noChangeAspect="1" noChangeArrowheads="1"/>
            </p:cNvSpPr>
            <p:nvPr/>
          </p:nvSpPr>
          <p:spPr bwMode="auto">
            <a:xfrm>
              <a:off x="3585891" y="2075511"/>
              <a:ext cx="633542" cy="484632"/>
            </a:xfrm>
            <a:custGeom>
              <a:avLst/>
              <a:gdLst>
                <a:gd name="T0" fmla="*/ 545 w 619"/>
                <a:gd name="T1" fmla="*/ 0 h 472"/>
                <a:gd name="T2" fmla="*/ 545 w 619"/>
                <a:gd name="T3" fmla="*/ 0 h 472"/>
                <a:gd name="T4" fmla="*/ 73 w 619"/>
                <a:gd name="T5" fmla="*/ 0 h 472"/>
                <a:gd name="T6" fmla="*/ 0 w 619"/>
                <a:gd name="T7" fmla="*/ 73 h 472"/>
                <a:gd name="T8" fmla="*/ 0 w 619"/>
                <a:gd name="T9" fmla="*/ 397 h 472"/>
                <a:gd name="T10" fmla="*/ 73 w 619"/>
                <a:gd name="T11" fmla="*/ 471 h 472"/>
                <a:gd name="T12" fmla="*/ 545 w 619"/>
                <a:gd name="T13" fmla="*/ 471 h 472"/>
                <a:gd name="T14" fmla="*/ 618 w 619"/>
                <a:gd name="T15" fmla="*/ 397 h 472"/>
                <a:gd name="T16" fmla="*/ 618 w 619"/>
                <a:gd name="T17" fmla="*/ 73 h 472"/>
                <a:gd name="T18" fmla="*/ 545 w 619"/>
                <a:gd name="T19" fmla="*/ 0 h 472"/>
                <a:gd name="T20" fmla="*/ 559 w 619"/>
                <a:gd name="T21" fmla="*/ 44 h 472"/>
                <a:gd name="T22" fmla="*/ 559 w 619"/>
                <a:gd name="T23" fmla="*/ 44 h 472"/>
                <a:gd name="T24" fmla="*/ 309 w 619"/>
                <a:gd name="T25" fmla="*/ 235 h 472"/>
                <a:gd name="T26" fmla="*/ 59 w 619"/>
                <a:gd name="T27" fmla="*/ 44 h 472"/>
                <a:gd name="T28" fmla="*/ 559 w 619"/>
                <a:gd name="T29" fmla="*/ 44 h 472"/>
                <a:gd name="T30" fmla="*/ 29 w 619"/>
                <a:gd name="T31" fmla="*/ 397 h 472"/>
                <a:gd name="T32" fmla="*/ 29 w 619"/>
                <a:gd name="T33" fmla="*/ 397 h 472"/>
                <a:gd name="T34" fmla="*/ 29 w 619"/>
                <a:gd name="T35" fmla="*/ 73 h 472"/>
                <a:gd name="T36" fmla="*/ 206 w 619"/>
                <a:gd name="T37" fmla="*/ 221 h 472"/>
                <a:gd name="T38" fmla="*/ 29 w 619"/>
                <a:gd name="T39" fmla="*/ 397 h 472"/>
                <a:gd name="T40" fmla="*/ 59 w 619"/>
                <a:gd name="T41" fmla="*/ 427 h 472"/>
                <a:gd name="T42" fmla="*/ 59 w 619"/>
                <a:gd name="T43" fmla="*/ 427 h 472"/>
                <a:gd name="T44" fmla="*/ 236 w 619"/>
                <a:gd name="T45" fmla="*/ 235 h 472"/>
                <a:gd name="T46" fmla="*/ 309 w 619"/>
                <a:gd name="T47" fmla="*/ 294 h 472"/>
                <a:gd name="T48" fmla="*/ 368 w 619"/>
                <a:gd name="T49" fmla="*/ 235 h 472"/>
                <a:gd name="T50" fmla="*/ 559 w 619"/>
                <a:gd name="T51" fmla="*/ 427 h 472"/>
                <a:gd name="T52" fmla="*/ 59 w 619"/>
                <a:gd name="T53" fmla="*/ 427 h 472"/>
                <a:gd name="T54" fmla="*/ 589 w 619"/>
                <a:gd name="T55" fmla="*/ 397 h 472"/>
                <a:gd name="T56" fmla="*/ 589 w 619"/>
                <a:gd name="T57" fmla="*/ 397 h 472"/>
                <a:gd name="T58" fmla="*/ 589 w 619"/>
                <a:gd name="T59" fmla="*/ 397 h 472"/>
                <a:gd name="T60" fmla="*/ 412 w 619"/>
                <a:gd name="T61" fmla="*/ 221 h 472"/>
                <a:gd name="T62" fmla="*/ 589 w 619"/>
                <a:gd name="T63" fmla="*/ 73 h 472"/>
                <a:gd name="T64" fmla="*/ 589 w 619"/>
                <a:gd name="T65" fmla="*/ 39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9" h="472">
                  <a:moveTo>
                    <a:pt x="545" y="0"/>
                  </a:moveTo>
                  <a:lnTo>
                    <a:pt x="545" y="0"/>
                  </a:lnTo>
                  <a:cubicBezTo>
                    <a:pt x="73" y="0"/>
                    <a:pt x="73" y="0"/>
                    <a:pt x="73" y="0"/>
                  </a:cubicBezTo>
                  <a:cubicBezTo>
                    <a:pt x="29" y="0"/>
                    <a:pt x="0" y="30"/>
                    <a:pt x="0" y="73"/>
                  </a:cubicBezTo>
                  <a:cubicBezTo>
                    <a:pt x="0" y="397"/>
                    <a:pt x="0" y="397"/>
                    <a:pt x="0" y="397"/>
                  </a:cubicBezTo>
                  <a:cubicBezTo>
                    <a:pt x="0" y="442"/>
                    <a:pt x="29" y="471"/>
                    <a:pt x="73" y="471"/>
                  </a:cubicBezTo>
                  <a:cubicBezTo>
                    <a:pt x="545" y="471"/>
                    <a:pt x="545" y="471"/>
                    <a:pt x="545" y="471"/>
                  </a:cubicBezTo>
                  <a:cubicBezTo>
                    <a:pt x="589" y="471"/>
                    <a:pt x="618" y="442"/>
                    <a:pt x="618" y="397"/>
                  </a:cubicBezTo>
                  <a:cubicBezTo>
                    <a:pt x="618" y="73"/>
                    <a:pt x="618" y="73"/>
                    <a:pt x="618" y="73"/>
                  </a:cubicBezTo>
                  <a:cubicBezTo>
                    <a:pt x="618" y="30"/>
                    <a:pt x="589" y="0"/>
                    <a:pt x="545" y="0"/>
                  </a:cubicBezTo>
                  <a:close/>
                  <a:moveTo>
                    <a:pt x="559" y="44"/>
                  </a:moveTo>
                  <a:lnTo>
                    <a:pt x="559" y="44"/>
                  </a:lnTo>
                  <a:cubicBezTo>
                    <a:pt x="309" y="235"/>
                    <a:pt x="309" y="235"/>
                    <a:pt x="309" y="235"/>
                  </a:cubicBezTo>
                  <a:cubicBezTo>
                    <a:pt x="59" y="44"/>
                    <a:pt x="59" y="44"/>
                    <a:pt x="59" y="44"/>
                  </a:cubicBezTo>
                  <a:lnTo>
                    <a:pt x="559" y="44"/>
                  </a:lnTo>
                  <a:close/>
                  <a:moveTo>
                    <a:pt x="29" y="397"/>
                  </a:moveTo>
                  <a:lnTo>
                    <a:pt x="29" y="397"/>
                  </a:lnTo>
                  <a:cubicBezTo>
                    <a:pt x="29" y="73"/>
                    <a:pt x="29" y="73"/>
                    <a:pt x="29" y="73"/>
                  </a:cubicBezTo>
                  <a:cubicBezTo>
                    <a:pt x="206" y="221"/>
                    <a:pt x="206" y="221"/>
                    <a:pt x="206" y="221"/>
                  </a:cubicBezTo>
                  <a:cubicBezTo>
                    <a:pt x="29" y="397"/>
                    <a:pt x="29" y="397"/>
                    <a:pt x="29" y="397"/>
                  </a:cubicBezTo>
                  <a:close/>
                  <a:moveTo>
                    <a:pt x="59" y="427"/>
                  </a:moveTo>
                  <a:lnTo>
                    <a:pt x="59" y="427"/>
                  </a:lnTo>
                  <a:cubicBezTo>
                    <a:pt x="236" y="235"/>
                    <a:pt x="236" y="235"/>
                    <a:pt x="236" y="235"/>
                  </a:cubicBezTo>
                  <a:cubicBezTo>
                    <a:pt x="309" y="294"/>
                    <a:pt x="309" y="294"/>
                    <a:pt x="309" y="294"/>
                  </a:cubicBezTo>
                  <a:cubicBezTo>
                    <a:pt x="368" y="235"/>
                    <a:pt x="368" y="235"/>
                    <a:pt x="368" y="235"/>
                  </a:cubicBezTo>
                  <a:cubicBezTo>
                    <a:pt x="559" y="427"/>
                    <a:pt x="559" y="427"/>
                    <a:pt x="559" y="427"/>
                  </a:cubicBezTo>
                  <a:cubicBezTo>
                    <a:pt x="545" y="427"/>
                    <a:pt x="73" y="427"/>
                    <a:pt x="59" y="427"/>
                  </a:cubicBezTo>
                  <a:close/>
                  <a:moveTo>
                    <a:pt x="589" y="397"/>
                  </a:moveTo>
                  <a:lnTo>
                    <a:pt x="589" y="397"/>
                  </a:lnTo>
                  <a:lnTo>
                    <a:pt x="589" y="397"/>
                  </a:lnTo>
                  <a:cubicBezTo>
                    <a:pt x="412" y="221"/>
                    <a:pt x="412" y="221"/>
                    <a:pt x="412" y="221"/>
                  </a:cubicBezTo>
                  <a:cubicBezTo>
                    <a:pt x="589" y="73"/>
                    <a:pt x="589" y="73"/>
                    <a:pt x="589" y="73"/>
                  </a:cubicBezTo>
                  <a:lnTo>
                    <a:pt x="589" y="397"/>
                  </a:lnTo>
                  <a:close/>
                </a:path>
              </a:pathLst>
            </a:custGeom>
            <a:solidFill>
              <a:schemeClr val="accent2"/>
            </a:solidFill>
            <a:ln>
              <a:noFill/>
            </a:ln>
            <a:effectLst/>
            <a:extLst>
              <a:ext uri="{91240B29-F687-4f45-9708-019B960494DF}"/>
              <a:ext uri="{AF507438-7753-43e0-B8FC-AC1667EBCBE1}"/>
            </a:extLst>
          </p:spPr>
          <p:txBody>
            <a:bodyPr wrap="none" lIns="91431" tIns="45716" rIns="91431" bIns="45716" anchor="ctr"/>
            <a:lstStyle/>
            <a:p>
              <a:pPr eaLnBrk="1" fontAlgn="auto" hangingPunct="1">
                <a:spcBef>
                  <a:spcPts val="0"/>
                </a:spcBef>
                <a:spcAft>
                  <a:spcPts val="0"/>
                </a:spcAft>
                <a:defRPr/>
              </a:pPr>
              <a:endParaRPr lang="en-US">
                <a:latin typeface="+mn-lt"/>
                <a:ea typeface="+mn-ea"/>
              </a:endParaRPr>
            </a:p>
          </p:txBody>
        </p:sp>
      </p:grpSp>
      <p:grpSp>
        <p:nvGrpSpPr>
          <p:cNvPr id="6" name="Group 5">
            <a:extLst>
              <a:ext uri="{FF2B5EF4-FFF2-40B4-BE49-F238E27FC236}">
                <a16:creationId xmlns:a16="http://schemas.microsoft.com/office/drawing/2014/main" id="{9A961176-39BB-9C49-9E6D-023D2F329C2B}"/>
              </a:ext>
            </a:extLst>
          </p:cNvPr>
          <p:cNvGrpSpPr/>
          <p:nvPr/>
        </p:nvGrpSpPr>
        <p:grpSpPr>
          <a:xfrm>
            <a:off x="5093657" y="2054008"/>
            <a:ext cx="2024657" cy="3254450"/>
            <a:chOff x="5093657" y="2054008"/>
            <a:chExt cx="2024657" cy="3254450"/>
          </a:xfrm>
        </p:grpSpPr>
        <p:sp>
          <p:nvSpPr>
            <p:cNvPr id="128" name="Rectangle 127"/>
            <p:cNvSpPr/>
            <p:nvPr/>
          </p:nvSpPr>
          <p:spPr>
            <a:xfrm>
              <a:off x="5104797" y="2679966"/>
              <a:ext cx="2013517" cy="262849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2150" dirty="0">
                <a:latin typeface="Lato Light"/>
              </a:endParaRPr>
            </a:p>
          </p:txBody>
        </p:sp>
        <p:cxnSp>
          <p:nvCxnSpPr>
            <p:cNvPr id="131" name="Straight Connector 130"/>
            <p:cNvCxnSpPr/>
            <p:nvPr/>
          </p:nvCxnSpPr>
          <p:spPr>
            <a:xfrm>
              <a:off x="5104797" y="3200185"/>
              <a:ext cx="2013517"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6" name="TextBox 135"/>
            <p:cNvSpPr txBox="1"/>
            <p:nvPr/>
          </p:nvSpPr>
          <p:spPr>
            <a:xfrm>
              <a:off x="5104797" y="2836084"/>
              <a:ext cx="2013516" cy="223138"/>
            </a:xfrm>
            <a:prstGeom prst="rect">
              <a:avLst/>
            </a:prstGeom>
            <a:noFill/>
          </p:spPr>
          <p:txBody>
            <a:bodyPr wrap="square" lIns="0" tIns="0" rIns="121872" bIns="0" rtlCol="0">
              <a:spAutoFit/>
            </a:bodyPr>
            <a:lstStyle/>
            <a:p>
              <a:pPr algn="ctr"/>
              <a:r>
                <a:rPr lang="en-US" sz="1450" b="1" dirty="0">
                  <a:solidFill>
                    <a:schemeClr val="bg1"/>
                  </a:solidFill>
                  <a:latin typeface="Lato Regular"/>
                  <a:cs typeface="Lato Regular"/>
                </a:rPr>
                <a:t>Social Media Branding</a:t>
              </a:r>
            </a:p>
          </p:txBody>
        </p:sp>
        <p:sp>
          <p:nvSpPr>
            <p:cNvPr id="137" name="TextBox 136"/>
            <p:cNvSpPr txBox="1"/>
            <p:nvPr/>
          </p:nvSpPr>
          <p:spPr>
            <a:xfrm>
              <a:off x="5093657" y="3273784"/>
              <a:ext cx="2013516" cy="1528560"/>
            </a:xfrm>
            <a:prstGeom prst="rect">
              <a:avLst/>
            </a:prstGeom>
            <a:noFill/>
          </p:spPr>
          <p:txBody>
            <a:bodyPr wrap="square" lIns="121899" tIns="0" rIns="121872" bIns="0" rtlCol="0">
              <a:spAutoFit/>
            </a:bodyPr>
            <a:lstStyle/>
            <a:p>
              <a:pPr marL="171450" indent="-171450">
                <a:lnSpc>
                  <a:spcPct val="120000"/>
                </a:lnSpc>
                <a:buFontTx/>
                <a:buChar char="-"/>
              </a:pPr>
              <a:r>
                <a:rPr lang="en-US" sz="1200" dirty="0">
                  <a:solidFill>
                    <a:schemeClr val="bg1"/>
                  </a:solidFill>
                  <a:latin typeface="Lato" panose="020F0502020204030203" pitchFamily="34" charset="0"/>
                  <a:ea typeface="Lato" panose="020F0502020204030203" pitchFamily="34" charset="0"/>
                  <a:cs typeface="Lato" panose="020F0502020204030203" pitchFamily="34" charset="0"/>
                </a:rPr>
                <a:t>Branding strategy, as well as an open line of communication with our customers.</a:t>
              </a:r>
            </a:p>
            <a:p>
              <a:pPr marL="171450" indent="-171450">
                <a:lnSpc>
                  <a:spcPct val="120000"/>
                </a:lnSpc>
                <a:buFontTx/>
                <a:buChar char="-"/>
              </a:pPr>
              <a:r>
                <a:rPr lang="en-US" sz="1200" dirty="0">
                  <a:solidFill>
                    <a:schemeClr val="bg1"/>
                  </a:solidFill>
                  <a:latin typeface="Lato" panose="020F0502020204030203" pitchFamily="34" charset="0"/>
                  <a:ea typeface="Lato" panose="020F0502020204030203" pitchFamily="34" charset="0"/>
                  <a:cs typeface="Lato" panose="020F0502020204030203" pitchFamily="34" charset="0"/>
                </a:rPr>
                <a:t>Serves as a digital way to attract new online customers.</a:t>
              </a:r>
            </a:p>
          </p:txBody>
        </p:sp>
        <p:sp>
          <p:nvSpPr>
            <p:cNvPr id="39" name="Freeform 78">
              <a:extLst>
                <a:ext uri="{FF2B5EF4-FFF2-40B4-BE49-F238E27FC236}">
                  <a16:creationId xmlns:a16="http://schemas.microsoft.com/office/drawing/2014/main" id="{CD091FA4-0805-E14D-A0F3-7E44CA25D32C}"/>
                </a:ext>
              </a:extLst>
            </p:cNvPr>
            <p:cNvSpPr>
              <a:spLocks noChangeAspect="1"/>
            </p:cNvSpPr>
            <p:nvPr/>
          </p:nvSpPr>
          <p:spPr bwMode="auto">
            <a:xfrm>
              <a:off x="5968992" y="2054008"/>
              <a:ext cx="254015" cy="484632"/>
            </a:xfrm>
            <a:custGeom>
              <a:avLst/>
              <a:gdLst>
                <a:gd name="T0" fmla="*/ 2147483646 w 35"/>
                <a:gd name="T1" fmla="*/ 2147483646 h 67"/>
                <a:gd name="T2" fmla="*/ 2147483646 w 35"/>
                <a:gd name="T3" fmla="*/ 2147483646 h 67"/>
                <a:gd name="T4" fmla="*/ 2147483646 w 35"/>
                <a:gd name="T5" fmla="*/ 2147483646 h 67"/>
                <a:gd name="T6" fmla="*/ 2147483646 w 35"/>
                <a:gd name="T7" fmla="*/ 2147483646 h 67"/>
                <a:gd name="T8" fmla="*/ 2147483646 w 35"/>
                <a:gd name="T9" fmla="*/ 2147483646 h 67"/>
                <a:gd name="T10" fmla="*/ 2147483646 w 35"/>
                <a:gd name="T11" fmla="*/ 2147483646 h 67"/>
                <a:gd name="T12" fmla="*/ 2147483646 w 35"/>
                <a:gd name="T13" fmla="*/ 2147483646 h 67"/>
                <a:gd name="T14" fmla="*/ 2147483646 w 35"/>
                <a:gd name="T15" fmla="*/ 2147483646 h 67"/>
                <a:gd name="T16" fmla="*/ 2147483646 w 35"/>
                <a:gd name="T17" fmla="*/ 2147483646 h 67"/>
                <a:gd name="T18" fmla="*/ 2147483646 w 35"/>
                <a:gd name="T19" fmla="*/ 2147483646 h 67"/>
                <a:gd name="T20" fmla="*/ 0 w 35"/>
                <a:gd name="T21" fmla="*/ 2147483646 h 67"/>
                <a:gd name="T22" fmla="*/ 0 w 35"/>
                <a:gd name="T23" fmla="*/ 2147483646 h 67"/>
                <a:gd name="T24" fmla="*/ 2147483646 w 35"/>
                <a:gd name="T25" fmla="*/ 2147483646 h 67"/>
                <a:gd name="T26" fmla="*/ 2147483646 w 35"/>
                <a:gd name="T27" fmla="*/ 2147483646 h 67"/>
                <a:gd name="T28" fmla="*/ 2147483646 w 35"/>
                <a:gd name="T29" fmla="*/ 0 h 67"/>
                <a:gd name="T30" fmla="*/ 2147483646 w 35"/>
                <a:gd name="T31" fmla="*/ 2147483646 h 67"/>
                <a:gd name="T32" fmla="*/ 2147483646 w 35"/>
                <a:gd name="T33" fmla="*/ 2147483646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67">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accent3"/>
            </a:solidFill>
            <a:ln>
              <a:noFill/>
            </a:ln>
          </p:spPr>
          <p:txBody>
            <a:bodyPr/>
            <a:lstStyle/>
            <a:p>
              <a:endParaRPr lang="en-US"/>
            </a:p>
          </p:txBody>
        </p:sp>
      </p:grpSp>
      <p:grpSp>
        <p:nvGrpSpPr>
          <p:cNvPr id="10" name="Group 9">
            <a:extLst>
              <a:ext uri="{FF2B5EF4-FFF2-40B4-BE49-F238E27FC236}">
                <a16:creationId xmlns:a16="http://schemas.microsoft.com/office/drawing/2014/main" id="{DDD2347A-8F1C-6D40-8558-4A0B3D731933}"/>
              </a:ext>
            </a:extLst>
          </p:cNvPr>
          <p:cNvGrpSpPr/>
          <p:nvPr/>
        </p:nvGrpSpPr>
        <p:grpSpPr>
          <a:xfrm>
            <a:off x="9443310" y="2075511"/>
            <a:ext cx="2035795" cy="3225580"/>
            <a:chOff x="9443310" y="2075511"/>
            <a:chExt cx="2035795" cy="3225580"/>
          </a:xfrm>
        </p:grpSpPr>
        <p:sp>
          <p:nvSpPr>
            <p:cNvPr id="160" name="Rectangle 159"/>
            <p:cNvSpPr/>
            <p:nvPr/>
          </p:nvSpPr>
          <p:spPr>
            <a:xfrm>
              <a:off x="9454449" y="2672599"/>
              <a:ext cx="2013517" cy="262849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rtlCol="0" anchor="ctr"/>
            <a:lstStyle/>
            <a:p>
              <a:pPr algn="ctr"/>
              <a:endParaRPr lang="en-US" sz="2150" dirty="0">
                <a:latin typeface="Lato Light"/>
              </a:endParaRPr>
            </a:p>
          </p:txBody>
        </p:sp>
        <p:cxnSp>
          <p:nvCxnSpPr>
            <p:cNvPr id="162" name="Straight Connector 161"/>
            <p:cNvCxnSpPr/>
            <p:nvPr/>
          </p:nvCxnSpPr>
          <p:spPr>
            <a:xfrm>
              <a:off x="9454449" y="3192819"/>
              <a:ext cx="2013517"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3" name="TextBox 162"/>
            <p:cNvSpPr txBox="1"/>
            <p:nvPr/>
          </p:nvSpPr>
          <p:spPr>
            <a:xfrm>
              <a:off x="9465589" y="2846595"/>
              <a:ext cx="2013516" cy="223138"/>
            </a:xfrm>
            <a:prstGeom prst="rect">
              <a:avLst/>
            </a:prstGeom>
            <a:noFill/>
          </p:spPr>
          <p:txBody>
            <a:bodyPr wrap="square" lIns="0" tIns="0" rIns="121872" bIns="0" rtlCol="0">
              <a:spAutoFit/>
            </a:bodyPr>
            <a:lstStyle/>
            <a:p>
              <a:pPr algn="ctr"/>
              <a:r>
                <a:rPr lang="en-US" sz="1450" b="1" dirty="0">
                  <a:solidFill>
                    <a:schemeClr val="bg1"/>
                  </a:solidFill>
                  <a:latin typeface="Lato Regular"/>
                  <a:cs typeface="Lato Regular"/>
                </a:rPr>
                <a:t>Increase SEO</a:t>
              </a:r>
            </a:p>
          </p:txBody>
        </p:sp>
        <p:sp>
          <p:nvSpPr>
            <p:cNvPr id="164" name="TextBox 163"/>
            <p:cNvSpPr txBox="1"/>
            <p:nvPr/>
          </p:nvSpPr>
          <p:spPr>
            <a:xfrm>
              <a:off x="9443310" y="3266417"/>
              <a:ext cx="2013516" cy="1815882"/>
            </a:xfrm>
            <a:prstGeom prst="rect">
              <a:avLst/>
            </a:prstGeom>
            <a:noFill/>
          </p:spPr>
          <p:txBody>
            <a:bodyPr wrap="square" lIns="121899" tIns="0" rIns="121872" bIns="0" rtlCol="0">
              <a:spAutoFit/>
            </a:bodyPr>
            <a:lstStyle/>
            <a:p>
              <a:pPr marL="171450" indent="-171450">
                <a:buFont typeface="System Font Regular"/>
                <a:buChar char="-"/>
              </a:pPr>
              <a:r>
                <a:rPr lang="en-US" sz="1200" dirty="0">
                  <a:solidFill>
                    <a:schemeClr val="bg1"/>
                  </a:solidFill>
                  <a:latin typeface="Lato" panose="020F0502020204030203" pitchFamily="34" charset="0"/>
                  <a:ea typeface="Lato" panose="020F0502020204030203" pitchFamily="34" charset="0"/>
                  <a:cs typeface="Lato" panose="020F0502020204030203" pitchFamily="34" charset="0"/>
                </a:rPr>
                <a:t>Route new customers to the website with better SEO practices.</a:t>
              </a:r>
            </a:p>
            <a:p>
              <a:pPr marL="171450" indent="-171450">
                <a:buFont typeface="System Font Regular"/>
                <a:buChar char="-"/>
              </a:pPr>
              <a:r>
                <a:rPr lang="en-US" sz="1200" dirty="0">
                  <a:solidFill>
                    <a:schemeClr val="bg1"/>
                  </a:solidFill>
                  <a:latin typeface="Lato" panose="020F0502020204030203" pitchFamily="34" charset="0"/>
                  <a:ea typeface="Lato" panose="020F0502020204030203" pitchFamily="34" charset="0"/>
                  <a:cs typeface="Lato" panose="020F0502020204030203" pitchFamily="34" charset="0"/>
                </a:rPr>
                <a:t>Compete with Amazon OR sell on Amazon to get our products in front of a bigger customer base.</a:t>
              </a:r>
              <a:br>
                <a:rPr lang="en-US" sz="1200" dirty="0">
                  <a:solidFill>
                    <a:schemeClr val="bg1"/>
                  </a:solidFill>
                  <a:latin typeface="Lato" panose="020F0502020204030203" pitchFamily="34" charset="0"/>
                  <a:ea typeface="Lato" panose="020F0502020204030203" pitchFamily="34" charset="0"/>
                  <a:cs typeface="Lato" panose="020F0502020204030203" pitchFamily="34" charset="0"/>
                </a:rPr>
              </a:br>
              <a:b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br>
              <a:endParaRPr lang="en-US" sz="11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nvGrpSpPr>
            <p:cNvPr id="3" name="Group 2">
              <a:extLst>
                <a:ext uri="{FF2B5EF4-FFF2-40B4-BE49-F238E27FC236}">
                  <a16:creationId xmlns:a16="http://schemas.microsoft.com/office/drawing/2014/main" id="{896A46F4-84D1-944B-B555-37E6D52D83FE}"/>
                </a:ext>
              </a:extLst>
            </p:cNvPr>
            <p:cNvGrpSpPr/>
            <p:nvPr/>
          </p:nvGrpSpPr>
          <p:grpSpPr>
            <a:xfrm>
              <a:off x="10380576" y="2075511"/>
              <a:ext cx="663321" cy="484632"/>
              <a:chOff x="10215660" y="2075511"/>
              <a:chExt cx="663321" cy="484632"/>
            </a:xfrm>
          </p:grpSpPr>
          <p:sp>
            <p:nvSpPr>
              <p:cNvPr id="40" name="Freeform 74">
                <a:extLst>
                  <a:ext uri="{FF2B5EF4-FFF2-40B4-BE49-F238E27FC236}">
                    <a16:creationId xmlns:a16="http://schemas.microsoft.com/office/drawing/2014/main" id="{B1717E79-C850-F847-B710-551207DACFD9}"/>
                  </a:ext>
                </a:extLst>
              </p:cNvPr>
              <p:cNvSpPr>
                <a:spLocks noChangeAspect="1" noChangeArrowheads="1"/>
              </p:cNvSpPr>
              <p:nvPr/>
            </p:nvSpPr>
            <p:spPr bwMode="auto">
              <a:xfrm>
                <a:off x="10215660" y="2075511"/>
                <a:ext cx="491094" cy="484632"/>
              </a:xfrm>
              <a:custGeom>
                <a:avLst/>
                <a:gdLst>
                  <a:gd name="T0" fmla="*/ 27 w 445"/>
                  <a:gd name="T1" fmla="*/ 107 h 436"/>
                  <a:gd name="T2" fmla="*/ 27 w 445"/>
                  <a:gd name="T3" fmla="*/ 107 h 436"/>
                  <a:gd name="T4" fmla="*/ 62 w 445"/>
                  <a:gd name="T5" fmla="*/ 186 h 436"/>
                  <a:gd name="T6" fmla="*/ 116 w 445"/>
                  <a:gd name="T7" fmla="*/ 204 h 436"/>
                  <a:gd name="T8" fmla="*/ 125 w 445"/>
                  <a:gd name="T9" fmla="*/ 204 h 436"/>
                  <a:gd name="T10" fmla="*/ 134 w 445"/>
                  <a:gd name="T11" fmla="*/ 248 h 436"/>
                  <a:gd name="T12" fmla="*/ 134 w 445"/>
                  <a:gd name="T13" fmla="*/ 248 h 436"/>
                  <a:gd name="T14" fmla="*/ 0 w 445"/>
                  <a:gd name="T15" fmla="*/ 345 h 436"/>
                  <a:gd name="T16" fmla="*/ 116 w 445"/>
                  <a:gd name="T17" fmla="*/ 435 h 436"/>
                  <a:gd name="T18" fmla="*/ 116 w 445"/>
                  <a:gd name="T19" fmla="*/ 435 h 436"/>
                  <a:gd name="T20" fmla="*/ 125 w 445"/>
                  <a:gd name="T21" fmla="*/ 435 h 436"/>
                  <a:gd name="T22" fmla="*/ 196 w 445"/>
                  <a:gd name="T23" fmla="*/ 417 h 436"/>
                  <a:gd name="T24" fmla="*/ 249 w 445"/>
                  <a:gd name="T25" fmla="*/ 320 h 436"/>
                  <a:gd name="T26" fmla="*/ 205 w 445"/>
                  <a:gd name="T27" fmla="*/ 230 h 436"/>
                  <a:gd name="T28" fmla="*/ 178 w 445"/>
                  <a:gd name="T29" fmla="*/ 204 h 436"/>
                  <a:gd name="T30" fmla="*/ 196 w 445"/>
                  <a:gd name="T31" fmla="*/ 177 h 436"/>
                  <a:gd name="T32" fmla="*/ 231 w 445"/>
                  <a:gd name="T33" fmla="*/ 98 h 436"/>
                  <a:gd name="T34" fmla="*/ 196 w 445"/>
                  <a:gd name="T35" fmla="*/ 18 h 436"/>
                  <a:gd name="T36" fmla="*/ 213 w 445"/>
                  <a:gd name="T37" fmla="*/ 18 h 436"/>
                  <a:gd name="T38" fmla="*/ 249 w 445"/>
                  <a:gd name="T39" fmla="*/ 0 h 436"/>
                  <a:gd name="T40" fmla="*/ 249 w 445"/>
                  <a:gd name="T41" fmla="*/ 0 h 436"/>
                  <a:gd name="T42" fmla="*/ 143 w 445"/>
                  <a:gd name="T43" fmla="*/ 0 h 436"/>
                  <a:gd name="T44" fmla="*/ 27 w 445"/>
                  <a:gd name="T45" fmla="*/ 107 h 436"/>
                  <a:gd name="T46" fmla="*/ 205 w 445"/>
                  <a:gd name="T47" fmla="*/ 328 h 436"/>
                  <a:gd name="T48" fmla="*/ 205 w 445"/>
                  <a:gd name="T49" fmla="*/ 328 h 436"/>
                  <a:gd name="T50" fmla="*/ 134 w 445"/>
                  <a:gd name="T51" fmla="*/ 390 h 436"/>
                  <a:gd name="T52" fmla="*/ 54 w 445"/>
                  <a:gd name="T53" fmla="*/ 345 h 436"/>
                  <a:gd name="T54" fmla="*/ 71 w 445"/>
                  <a:gd name="T55" fmla="*/ 292 h 436"/>
                  <a:gd name="T56" fmla="*/ 125 w 445"/>
                  <a:gd name="T57" fmla="*/ 275 h 436"/>
                  <a:gd name="T58" fmla="*/ 134 w 445"/>
                  <a:gd name="T59" fmla="*/ 275 h 436"/>
                  <a:gd name="T60" fmla="*/ 205 w 445"/>
                  <a:gd name="T61" fmla="*/ 328 h 436"/>
                  <a:gd name="T62" fmla="*/ 178 w 445"/>
                  <a:gd name="T63" fmla="*/ 80 h 436"/>
                  <a:gd name="T64" fmla="*/ 178 w 445"/>
                  <a:gd name="T65" fmla="*/ 80 h 436"/>
                  <a:gd name="T66" fmla="*/ 143 w 445"/>
                  <a:gd name="T67" fmla="*/ 169 h 436"/>
                  <a:gd name="T68" fmla="*/ 134 w 445"/>
                  <a:gd name="T69" fmla="*/ 169 h 436"/>
                  <a:gd name="T70" fmla="*/ 81 w 445"/>
                  <a:gd name="T71" fmla="*/ 116 h 436"/>
                  <a:gd name="T72" fmla="*/ 81 w 445"/>
                  <a:gd name="T73" fmla="*/ 62 h 436"/>
                  <a:gd name="T74" fmla="*/ 107 w 445"/>
                  <a:gd name="T75" fmla="*/ 26 h 436"/>
                  <a:gd name="T76" fmla="*/ 116 w 445"/>
                  <a:gd name="T77" fmla="*/ 26 h 436"/>
                  <a:gd name="T78" fmla="*/ 178 w 445"/>
                  <a:gd name="T79" fmla="*/ 80 h 436"/>
                  <a:gd name="T80" fmla="*/ 373 w 445"/>
                  <a:gd name="T81" fmla="*/ 169 h 436"/>
                  <a:gd name="T82" fmla="*/ 373 w 445"/>
                  <a:gd name="T83" fmla="*/ 169 h 436"/>
                  <a:gd name="T84" fmla="*/ 373 w 445"/>
                  <a:gd name="T85" fmla="*/ 98 h 436"/>
                  <a:gd name="T86" fmla="*/ 319 w 445"/>
                  <a:gd name="T87" fmla="*/ 98 h 436"/>
                  <a:gd name="T88" fmla="*/ 319 w 445"/>
                  <a:gd name="T89" fmla="*/ 169 h 436"/>
                  <a:gd name="T90" fmla="*/ 249 w 445"/>
                  <a:gd name="T91" fmla="*/ 169 h 436"/>
                  <a:gd name="T92" fmla="*/ 249 w 445"/>
                  <a:gd name="T93" fmla="*/ 213 h 436"/>
                  <a:gd name="T94" fmla="*/ 319 w 445"/>
                  <a:gd name="T95" fmla="*/ 213 h 436"/>
                  <a:gd name="T96" fmla="*/ 319 w 445"/>
                  <a:gd name="T97" fmla="*/ 292 h 436"/>
                  <a:gd name="T98" fmla="*/ 373 w 445"/>
                  <a:gd name="T99" fmla="*/ 292 h 436"/>
                  <a:gd name="T100" fmla="*/ 373 w 445"/>
                  <a:gd name="T101" fmla="*/ 213 h 436"/>
                  <a:gd name="T102" fmla="*/ 444 w 445"/>
                  <a:gd name="T103" fmla="*/ 213 h 436"/>
                  <a:gd name="T104" fmla="*/ 444 w 445"/>
                  <a:gd name="T105" fmla="*/ 169 h 436"/>
                  <a:gd name="T106" fmla="*/ 373 w 445"/>
                  <a:gd name="T107" fmla="*/ 169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5" h="436">
                    <a:moveTo>
                      <a:pt x="27" y="107"/>
                    </a:moveTo>
                    <a:lnTo>
                      <a:pt x="27" y="107"/>
                    </a:lnTo>
                    <a:cubicBezTo>
                      <a:pt x="27" y="142"/>
                      <a:pt x="36" y="169"/>
                      <a:pt x="62" y="186"/>
                    </a:cubicBezTo>
                    <a:cubicBezTo>
                      <a:pt x="81" y="195"/>
                      <a:pt x="107" y="204"/>
                      <a:pt x="116" y="204"/>
                    </a:cubicBezTo>
                    <a:lnTo>
                      <a:pt x="125" y="204"/>
                    </a:lnTo>
                    <a:cubicBezTo>
                      <a:pt x="125" y="204"/>
                      <a:pt x="116" y="222"/>
                      <a:pt x="134" y="248"/>
                    </a:cubicBezTo>
                    <a:lnTo>
                      <a:pt x="134" y="248"/>
                    </a:lnTo>
                    <a:cubicBezTo>
                      <a:pt x="107" y="248"/>
                      <a:pt x="0" y="257"/>
                      <a:pt x="0" y="345"/>
                    </a:cubicBezTo>
                    <a:cubicBezTo>
                      <a:pt x="0" y="435"/>
                      <a:pt x="98" y="435"/>
                      <a:pt x="116" y="435"/>
                    </a:cubicBezTo>
                    <a:lnTo>
                      <a:pt x="116" y="435"/>
                    </a:lnTo>
                    <a:cubicBezTo>
                      <a:pt x="116" y="435"/>
                      <a:pt x="116" y="435"/>
                      <a:pt x="125" y="435"/>
                    </a:cubicBezTo>
                    <a:cubicBezTo>
                      <a:pt x="134" y="435"/>
                      <a:pt x="169" y="435"/>
                      <a:pt x="196" y="417"/>
                    </a:cubicBezTo>
                    <a:cubicBezTo>
                      <a:pt x="231" y="399"/>
                      <a:pt x="249" y="364"/>
                      <a:pt x="249" y="320"/>
                    </a:cubicBezTo>
                    <a:cubicBezTo>
                      <a:pt x="249" y="275"/>
                      <a:pt x="222" y="248"/>
                      <a:pt x="205" y="230"/>
                    </a:cubicBezTo>
                    <a:cubicBezTo>
                      <a:pt x="187" y="222"/>
                      <a:pt x="178" y="213"/>
                      <a:pt x="178" y="204"/>
                    </a:cubicBezTo>
                    <a:cubicBezTo>
                      <a:pt x="178" y="195"/>
                      <a:pt x="187" y="186"/>
                      <a:pt x="196" y="177"/>
                    </a:cubicBezTo>
                    <a:cubicBezTo>
                      <a:pt x="213" y="160"/>
                      <a:pt x="231" y="142"/>
                      <a:pt x="231" y="98"/>
                    </a:cubicBezTo>
                    <a:cubicBezTo>
                      <a:pt x="231" y="62"/>
                      <a:pt x="222" y="36"/>
                      <a:pt x="196" y="18"/>
                    </a:cubicBezTo>
                    <a:lnTo>
                      <a:pt x="213" y="18"/>
                    </a:lnTo>
                    <a:cubicBezTo>
                      <a:pt x="231" y="18"/>
                      <a:pt x="249" y="9"/>
                      <a:pt x="249" y="0"/>
                    </a:cubicBezTo>
                    <a:lnTo>
                      <a:pt x="249" y="0"/>
                    </a:lnTo>
                    <a:cubicBezTo>
                      <a:pt x="143" y="0"/>
                      <a:pt x="143" y="0"/>
                      <a:pt x="143" y="0"/>
                    </a:cubicBezTo>
                    <a:cubicBezTo>
                      <a:pt x="134" y="0"/>
                      <a:pt x="27" y="0"/>
                      <a:pt x="27" y="107"/>
                    </a:cubicBezTo>
                    <a:close/>
                    <a:moveTo>
                      <a:pt x="205" y="328"/>
                    </a:moveTo>
                    <a:lnTo>
                      <a:pt x="205" y="328"/>
                    </a:lnTo>
                    <a:cubicBezTo>
                      <a:pt x="213" y="364"/>
                      <a:pt x="178" y="390"/>
                      <a:pt x="134" y="390"/>
                    </a:cubicBezTo>
                    <a:cubicBezTo>
                      <a:pt x="90" y="399"/>
                      <a:pt x="54" y="381"/>
                      <a:pt x="54" y="345"/>
                    </a:cubicBezTo>
                    <a:cubicBezTo>
                      <a:pt x="45" y="328"/>
                      <a:pt x="54" y="310"/>
                      <a:pt x="71" y="292"/>
                    </a:cubicBezTo>
                    <a:cubicBezTo>
                      <a:pt x="90" y="283"/>
                      <a:pt x="107" y="275"/>
                      <a:pt x="125" y="275"/>
                    </a:cubicBezTo>
                    <a:cubicBezTo>
                      <a:pt x="134" y="275"/>
                      <a:pt x="134" y="275"/>
                      <a:pt x="134" y="275"/>
                    </a:cubicBezTo>
                    <a:cubicBezTo>
                      <a:pt x="178" y="275"/>
                      <a:pt x="205" y="301"/>
                      <a:pt x="205" y="328"/>
                    </a:cubicBezTo>
                    <a:close/>
                    <a:moveTo>
                      <a:pt x="178" y="80"/>
                    </a:moveTo>
                    <a:lnTo>
                      <a:pt x="178" y="80"/>
                    </a:lnTo>
                    <a:cubicBezTo>
                      <a:pt x="187" y="124"/>
                      <a:pt x="169" y="160"/>
                      <a:pt x="143" y="169"/>
                    </a:cubicBezTo>
                    <a:cubicBezTo>
                      <a:pt x="143" y="169"/>
                      <a:pt x="143" y="169"/>
                      <a:pt x="134" y="169"/>
                    </a:cubicBezTo>
                    <a:cubicBezTo>
                      <a:pt x="107" y="169"/>
                      <a:pt x="90" y="151"/>
                      <a:pt x="81" y="116"/>
                    </a:cubicBezTo>
                    <a:cubicBezTo>
                      <a:pt x="71" y="98"/>
                      <a:pt x="71" y="80"/>
                      <a:pt x="81" y="62"/>
                    </a:cubicBezTo>
                    <a:cubicBezTo>
                      <a:pt x="81" y="45"/>
                      <a:pt x="98" y="36"/>
                      <a:pt x="107" y="26"/>
                    </a:cubicBezTo>
                    <a:lnTo>
                      <a:pt x="116" y="26"/>
                    </a:lnTo>
                    <a:cubicBezTo>
                      <a:pt x="151" y="26"/>
                      <a:pt x="169" y="45"/>
                      <a:pt x="178" y="80"/>
                    </a:cubicBezTo>
                    <a:close/>
                    <a:moveTo>
                      <a:pt x="373" y="169"/>
                    </a:moveTo>
                    <a:lnTo>
                      <a:pt x="373" y="169"/>
                    </a:lnTo>
                    <a:cubicBezTo>
                      <a:pt x="373" y="98"/>
                      <a:pt x="373" y="98"/>
                      <a:pt x="373" y="98"/>
                    </a:cubicBezTo>
                    <a:cubicBezTo>
                      <a:pt x="319" y="98"/>
                      <a:pt x="319" y="98"/>
                      <a:pt x="319" y="98"/>
                    </a:cubicBezTo>
                    <a:cubicBezTo>
                      <a:pt x="319" y="169"/>
                      <a:pt x="319" y="169"/>
                      <a:pt x="319" y="169"/>
                    </a:cubicBezTo>
                    <a:cubicBezTo>
                      <a:pt x="249" y="169"/>
                      <a:pt x="249" y="169"/>
                      <a:pt x="249" y="169"/>
                    </a:cubicBezTo>
                    <a:cubicBezTo>
                      <a:pt x="249" y="213"/>
                      <a:pt x="249" y="213"/>
                      <a:pt x="249" y="213"/>
                    </a:cubicBezTo>
                    <a:cubicBezTo>
                      <a:pt x="319" y="213"/>
                      <a:pt x="319" y="213"/>
                      <a:pt x="319" y="213"/>
                    </a:cubicBezTo>
                    <a:cubicBezTo>
                      <a:pt x="319" y="292"/>
                      <a:pt x="319" y="292"/>
                      <a:pt x="319" y="292"/>
                    </a:cubicBezTo>
                    <a:cubicBezTo>
                      <a:pt x="373" y="292"/>
                      <a:pt x="373" y="292"/>
                      <a:pt x="373" y="292"/>
                    </a:cubicBezTo>
                    <a:cubicBezTo>
                      <a:pt x="373" y="213"/>
                      <a:pt x="373" y="213"/>
                      <a:pt x="373" y="213"/>
                    </a:cubicBezTo>
                    <a:cubicBezTo>
                      <a:pt x="444" y="213"/>
                      <a:pt x="444" y="213"/>
                      <a:pt x="444" y="213"/>
                    </a:cubicBezTo>
                    <a:cubicBezTo>
                      <a:pt x="444" y="169"/>
                      <a:pt x="444" y="169"/>
                      <a:pt x="444" y="169"/>
                    </a:cubicBezTo>
                    <a:lnTo>
                      <a:pt x="373" y="169"/>
                    </a:lnTo>
                    <a:close/>
                  </a:path>
                </a:pathLst>
              </a:custGeom>
              <a:solidFill>
                <a:schemeClr val="accent5"/>
              </a:solidFill>
              <a:ln>
                <a:noFill/>
              </a:ln>
              <a:effectLst/>
              <a:extLst>
                <a:ext uri="{91240B29-F687-4f45-9708-019B960494DF}"/>
                <a:ext uri="{AF507438-7753-43e0-B8FC-AC1667EBCBE1}"/>
              </a:extLst>
            </p:spPr>
            <p:txBody>
              <a:bodyPr wrap="none" lIns="34290" tIns="17145" rIns="34290" bIns="17145" anchor="ctr"/>
              <a:lstStyle/>
              <a:p>
                <a:pPr eaLnBrk="1" fontAlgn="auto" hangingPunct="1">
                  <a:spcBef>
                    <a:spcPts val="0"/>
                  </a:spcBef>
                  <a:spcAft>
                    <a:spcPts val="0"/>
                  </a:spcAft>
                  <a:defRPr/>
                </a:pPr>
                <a:endParaRPr lang="en-US" dirty="0">
                  <a:latin typeface="+mn-lt"/>
                  <a:ea typeface="+mn-ea"/>
                </a:endParaRPr>
              </a:p>
            </p:txBody>
          </p:sp>
          <p:sp>
            <p:nvSpPr>
              <p:cNvPr id="2" name="Rectangle 1">
                <a:extLst>
                  <a:ext uri="{FF2B5EF4-FFF2-40B4-BE49-F238E27FC236}">
                    <a16:creationId xmlns:a16="http://schemas.microsoft.com/office/drawing/2014/main" id="{8AD399BA-6131-EC4D-8C03-A7B80EA845FD}"/>
                  </a:ext>
                </a:extLst>
              </p:cNvPr>
              <p:cNvSpPr/>
              <p:nvPr/>
            </p:nvSpPr>
            <p:spPr>
              <a:xfrm>
                <a:off x="10472348" y="2183802"/>
                <a:ext cx="371360" cy="158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5B1177-3FE2-0447-86C3-AC114B8EBEF9}"/>
                  </a:ext>
                </a:extLst>
              </p:cNvPr>
              <p:cNvSpPr/>
              <p:nvPr/>
            </p:nvSpPr>
            <p:spPr>
              <a:xfrm>
                <a:off x="10507621" y="2326059"/>
                <a:ext cx="371360" cy="158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6784789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dissolve">
                                      <p:cBhvr>
                                        <p:cTn id="7" dur="500"/>
                                        <p:tgtEl>
                                          <p:spTgt spid="16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2683"/>
          <p:cNvSpPr/>
          <p:nvPr/>
        </p:nvSpPr>
        <p:spPr>
          <a:xfrm>
            <a:off x="2410251" y="428404"/>
            <a:ext cx="4261664" cy="5859108"/>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bg1">
              <a:lumMod val="95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Lato Light" charset="0"/>
              <a:ea typeface="Lato Light" charset="0"/>
              <a:cs typeface="Lato Light" charset="0"/>
            </a:endParaRPr>
          </a:p>
        </p:txBody>
      </p:sp>
      <p:sp>
        <p:nvSpPr>
          <p:cNvPr id="12" name="Rectangle 11"/>
          <p:cNvSpPr/>
          <p:nvPr/>
        </p:nvSpPr>
        <p:spPr>
          <a:xfrm>
            <a:off x="7854175" y="12071"/>
            <a:ext cx="43378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00" dirty="0"/>
          </a:p>
        </p:txBody>
      </p:sp>
      <p:sp>
        <p:nvSpPr>
          <p:cNvPr id="11" name="TextBox 10"/>
          <p:cNvSpPr txBox="1"/>
          <p:nvPr/>
        </p:nvSpPr>
        <p:spPr>
          <a:xfrm>
            <a:off x="1830789" y="2869662"/>
            <a:ext cx="4128053" cy="738664"/>
          </a:xfrm>
          <a:prstGeom prst="rect">
            <a:avLst/>
          </a:prstGeom>
          <a:noFill/>
        </p:spPr>
        <p:txBody>
          <a:bodyPr wrap="none" rtlCol="0">
            <a:spAutoFit/>
          </a:bodyPr>
          <a:lstStyle/>
          <a:p>
            <a:pPr algn="ctr"/>
            <a:r>
              <a:rPr lang="en-US" sz="4200" b="1" spc="400" dirty="0">
                <a:solidFill>
                  <a:schemeClr val="tx2"/>
                </a:solidFill>
                <a:latin typeface="Lato Black" charset="0"/>
                <a:ea typeface="Lato Black" charset="0"/>
                <a:cs typeface="Lato Black" charset="0"/>
              </a:rPr>
              <a:t>CONTACT US</a:t>
            </a:r>
          </a:p>
        </p:txBody>
      </p:sp>
      <p:sp>
        <p:nvSpPr>
          <p:cNvPr id="9" name="Subtitle 2"/>
          <p:cNvSpPr txBox="1">
            <a:spLocks/>
          </p:cNvSpPr>
          <p:nvPr/>
        </p:nvSpPr>
        <p:spPr>
          <a:xfrm>
            <a:off x="9109217" y="3272877"/>
            <a:ext cx="2150781" cy="334934"/>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20"/>
              </a:lnSpc>
            </a:pPr>
            <a:r>
              <a:rPr lang="en-US" sz="1200" dirty="0" err="1">
                <a:solidFill>
                  <a:schemeClr val="bg1"/>
                </a:solidFill>
                <a:latin typeface="Lato" charset="0"/>
                <a:ea typeface="Lato" charset="0"/>
                <a:cs typeface="Lato" charset="0"/>
              </a:rPr>
              <a:t>diannasinicrope@gmail.com</a:t>
            </a:r>
            <a:endParaRPr lang="en-US" sz="1200" dirty="0">
              <a:solidFill>
                <a:schemeClr val="bg1"/>
              </a:solidFill>
              <a:latin typeface="Lato" charset="0"/>
              <a:ea typeface="Lato" charset="0"/>
              <a:cs typeface="Lato" charset="0"/>
            </a:endParaRPr>
          </a:p>
        </p:txBody>
      </p:sp>
      <p:sp>
        <p:nvSpPr>
          <p:cNvPr id="13" name="TextBox 12"/>
          <p:cNvSpPr txBox="1"/>
          <p:nvPr/>
        </p:nvSpPr>
        <p:spPr>
          <a:xfrm>
            <a:off x="9168002" y="2962927"/>
            <a:ext cx="1657826" cy="276999"/>
          </a:xfrm>
          <a:prstGeom prst="rect">
            <a:avLst/>
          </a:prstGeom>
          <a:noFill/>
        </p:spPr>
        <p:txBody>
          <a:bodyPr wrap="none" rtlCol="0" anchor="ctr" anchorCtr="0">
            <a:spAutoFit/>
          </a:bodyPr>
          <a:lstStyle/>
          <a:p>
            <a:r>
              <a:rPr lang="en-US" sz="1200" b="1" dirty="0">
                <a:solidFill>
                  <a:schemeClr val="bg1"/>
                </a:solidFill>
                <a:latin typeface="Lato Black" charset="0"/>
                <a:ea typeface="Lato Black" charset="0"/>
                <a:cs typeface="Lato Black" charset="0"/>
              </a:rPr>
              <a:t>DIANNA SINICROPE</a:t>
            </a:r>
          </a:p>
        </p:txBody>
      </p:sp>
      <p:sp>
        <p:nvSpPr>
          <p:cNvPr id="17" name="Subtitle 2"/>
          <p:cNvSpPr txBox="1">
            <a:spLocks/>
          </p:cNvSpPr>
          <p:nvPr/>
        </p:nvSpPr>
        <p:spPr>
          <a:xfrm>
            <a:off x="9109217" y="2011026"/>
            <a:ext cx="2150781" cy="314288"/>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lvl="0" algn="l">
              <a:spcBef>
                <a:spcPts val="0"/>
              </a:spcBef>
            </a:pPr>
            <a:r>
              <a:rPr lang="en-US" sz="1200" dirty="0">
                <a:solidFill>
                  <a:srgbClr val="FFFFFF"/>
                </a:solidFill>
                <a:latin typeface="Lato"/>
                <a:ea typeface="Lato"/>
                <a:cs typeface="Lato"/>
                <a:sym typeface="Lato"/>
              </a:rPr>
              <a:t>J.Caston91@gmail.com</a:t>
            </a:r>
            <a:endParaRPr lang="en-US" sz="1200" dirty="0"/>
          </a:p>
        </p:txBody>
      </p:sp>
      <p:sp>
        <p:nvSpPr>
          <p:cNvPr id="18" name="TextBox 17"/>
          <p:cNvSpPr txBox="1"/>
          <p:nvPr/>
        </p:nvSpPr>
        <p:spPr>
          <a:xfrm>
            <a:off x="9168002" y="1701076"/>
            <a:ext cx="1165704" cy="276999"/>
          </a:xfrm>
          <a:prstGeom prst="rect">
            <a:avLst/>
          </a:prstGeom>
          <a:noFill/>
        </p:spPr>
        <p:txBody>
          <a:bodyPr wrap="none" rtlCol="0" anchor="ctr" anchorCtr="0">
            <a:spAutoFit/>
          </a:bodyPr>
          <a:lstStyle/>
          <a:p>
            <a:r>
              <a:rPr lang="en-US" sz="1200" b="1" dirty="0">
                <a:solidFill>
                  <a:schemeClr val="bg1"/>
                </a:solidFill>
                <a:latin typeface="Lato Black" charset="0"/>
                <a:ea typeface="Lato Black" charset="0"/>
                <a:cs typeface="Lato Black" charset="0"/>
              </a:rPr>
              <a:t>JON CASTON</a:t>
            </a:r>
          </a:p>
        </p:txBody>
      </p:sp>
      <p:sp>
        <p:nvSpPr>
          <p:cNvPr id="19" name="Shape 2587">
            <a:extLst>
              <a:ext uri="{FF2B5EF4-FFF2-40B4-BE49-F238E27FC236}">
                <a16:creationId xmlns:a16="http://schemas.microsoft.com/office/drawing/2014/main" id="{0DA3E05C-825E-4740-962E-4B591AA272BC}"/>
              </a:ext>
            </a:extLst>
          </p:cNvPr>
          <p:cNvSpPr/>
          <p:nvPr/>
        </p:nvSpPr>
        <p:spPr>
          <a:xfrm>
            <a:off x="8564674" y="1828228"/>
            <a:ext cx="396445" cy="420120"/>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20" name="Shape 2587">
            <a:extLst>
              <a:ext uri="{FF2B5EF4-FFF2-40B4-BE49-F238E27FC236}">
                <a16:creationId xmlns:a16="http://schemas.microsoft.com/office/drawing/2014/main" id="{76F46DB2-CA93-4C47-8FDC-1BF12B9B6DA1}"/>
              </a:ext>
            </a:extLst>
          </p:cNvPr>
          <p:cNvSpPr/>
          <p:nvPr/>
        </p:nvSpPr>
        <p:spPr>
          <a:xfrm>
            <a:off x="8564674" y="3000501"/>
            <a:ext cx="396445" cy="420120"/>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Tree>
    <p:extLst>
      <p:ext uri="{BB962C8B-B14F-4D97-AF65-F5344CB8AC3E}">
        <p14:creationId xmlns:p14="http://schemas.microsoft.com/office/powerpoint/2010/main" val="32907019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41"/>
        <p:cNvGrpSpPr/>
        <p:nvPr/>
      </p:nvGrpSpPr>
      <p:grpSpPr>
        <a:xfrm>
          <a:off x="0" y="0"/>
          <a:ext cx="0" cy="0"/>
          <a:chOff x="0" y="0"/>
          <a:chExt cx="0" cy="0"/>
        </a:xfrm>
      </p:grpSpPr>
      <p:sp>
        <p:nvSpPr>
          <p:cNvPr id="342" name="Google Shape;342;p85"/>
          <p:cNvSpPr/>
          <p:nvPr/>
        </p:nvSpPr>
        <p:spPr>
          <a:xfrm>
            <a:off x="0" y="1"/>
            <a:ext cx="12192000" cy="6858000"/>
          </a:xfrm>
          <a:custGeom>
            <a:avLst/>
            <a:gdLst/>
            <a:ahLst/>
            <a:cxnLst/>
            <a:rect l="l" t="t" r="r" b="b"/>
            <a:pathLst>
              <a:path w="2402" h="2229" extrusionOk="0">
                <a:moveTo>
                  <a:pt x="0" y="2228"/>
                </a:moveTo>
                <a:lnTo>
                  <a:pt x="0" y="0"/>
                </a:lnTo>
                <a:lnTo>
                  <a:pt x="2401" y="0"/>
                </a:lnTo>
                <a:lnTo>
                  <a:pt x="2401" y="2228"/>
                </a:lnTo>
                <a:lnTo>
                  <a:pt x="0" y="2228"/>
                </a:ln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599"/>
              <a:buFont typeface="Lato Light"/>
              <a:buNone/>
            </a:pPr>
            <a:endParaRPr sz="3599" b="0" i="0" u="none" strike="noStrike" cap="none" dirty="0">
              <a:solidFill>
                <a:srgbClr val="445469"/>
              </a:solidFill>
              <a:latin typeface="Lato Light"/>
              <a:ea typeface="Lato Light"/>
              <a:cs typeface="Lato Light"/>
              <a:sym typeface="Lato Light"/>
            </a:endParaRPr>
          </a:p>
        </p:txBody>
      </p:sp>
      <p:sp>
        <p:nvSpPr>
          <p:cNvPr id="9" name="Rectangle 8"/>
          <p:cNvSpPr/>
          <p:nvPr/>
        </p:nvSpPr>
        <p:spPr>
          <a:xfrm>
            <a:off x="3695337" y="-46"/>
            <a:ext cx="4369777" cy="769441"/>
          </a:xfrm>
          <a:prstGeom prst="rect">
            <a:avLst/>
          </a:prstGeom>
        </p:spPr>
        <p:txBody>
          <a:bodyPr wrap="square">
            <a:spAutoFit/>
          </a:bodyPr>
          <a:lstStyle/>
          <a:p>
            <a:pPr algn="ctr"/>
            <a:r>
              <a:rPr lang="en-US" sz="4400" b="1" dirty="0">
                <a:solidFill>
                  <a:schemeClr val="tx2"/>
                </a:solidFill>
                <a:latin typeface="Lato"/>
                <a:ea typeface="Lato"/>
                <a:cs typeface="Lato"/>
                <a:sym typeface="Lato"/>
              </a:rPr>
              <a:t>The Data</a:t>
            </a:r>
          </a:p>
        </p:txBody>
      </p:sp>
      <p:pic>
        <p:nvPicPr>
          <p:cNvPr id="10" name="Picture 9"/>
          <p:cNvPicPr>
            <a:picLocks noChangeAspect="1"/>
          </p:cNvPicPr>
          <p:nvPr/>
        </p:nvPicPr>
        <p:blipFill>
          <a:blip r:embed="rId3"/>
          <a:stretch>
            <a:fillRect/>
          </a:stretch>
        </p:blipFill>
        <p:spPr>
          <a:xfrm>
            <a:off x="604103" y="751246"/>
            <a:ext cx="5357081" cy="2944061"/>
          </a:xfrm>
          <a:prstGeom prst="rect">
            <a:avLst/>
          </a:prstGeom>
        </p:spPr>
      </p:pic>
      <p:sp>
        <p:nvSpPr>
          <p:cNvPr id="2" name="TextBox 1"/>
          <p:cNvSpPr txBox="1"/>
          <p:nvPr/>
        </p:nvSpPr>
        <p:spPr>
          <a:xfrm>
            <a:off x="6759019" y="1329179"/>
            <a:ext cx="4534292" cy="246221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We chose this dataset because it looked like it had a lot of unknowns for us to unlock.</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We could see that there was what appeared to be plenty of data for us to work with.</a:t>
            </a: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r>
              <a:rPr lang="en-US" dirty="0">
                <a:solidFill>
                  <a:schemeClr val="tx2"/>
                </a:solidFill>
              </a:rPr>
              <a:t>The data had a little of everything for us to experiment from numbers, to dates, to text and the analysis seemed as if it </a:t>
            </a:r>
            <a:r>
              <a:rPr lang="en-US">
                <a:solidFill>
                  <a:schemeClr val="tx2"/>
                </a:solidFill>
              </a:rPr>
              <a:t>were limitless.</a:t>
            </a: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a:p>
            <a:pPr marL="285750" indent="-285750">
              <a:buFont typeface="Arial" panose="020B0604020202020204" pitchFamily="34" charset="0"/>
              <a:buChar char="•"/>
            </a:pPr>
            <a:endParaRPr lang="en-US" dirty="0">
              <a:solidFill>
                <a:schemeClr val="tx2"/>
              </a:solidFill>
            </a:endParaRPr>
          </a:p>
        </p:txBody>
      </p:sp>
      <p:pic>
        <p:nvPicPr>
          <p:cNvPr id="3" name="Picture 2"/>
          <p:cNvPicPr>
            <a:picLocks noChangeAspect="1"/>
          </p:cNvPicPr>
          <p:nvPr/>
        </p:nvPicPr>
        <p:blipFill>
          <a:blip r:embed="rId4"/>
          <a:stretch>
            <a:fillRect/>
          </a:stretch>
        </p:blipFill>
        <p:spPr>
          <a:xfrm>
            <a:off x="604104" y="3820256"/>
            <a:ext cx="5357080" cy="2798283"/>
          </a:xfrm>
          <a:prstGeom prst="rect">
            <a:avLst/>
          </a:prstGeom>
        </p:spPr>
      </p:pic>
    </p:spTree>
    <p:extLst>
      <p:ext uri="{BB962C8B-B14F-4D97-AF65-F5344CB8AC3E}">
        <p14:creationId xmlns:p14="http://schemas.microsoft.com/office/powerpoint/2010/main" val="253799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341"/>
        <p:cNvGrpSpPr/>
        <p:nvPr/>
      </p:nvGrpSpPr>
      <p:grpSpPr>
        <a:xfrm>
          <a:off x="0" y="0"/>
          <a:ext cx="0" cy="0"/>
          <a:chOff x="0" y="0"/>
          <a:chExt cx="0" cy="0"/>
        </a:xfrm>
      </p:grpSpPr>
      <p:sp>
        <p:nvSpPr>
          <p:cNvPr id="342" name="Google Shape;342;p85"/>
          <p:cNvSpPr/>
          <p:nvPr/>
        </p:nvSpPr>
        <p:spPr>
          <a:xfrm>
            <a:off x="0" y="1"/>
            <a:ext cx="12192000" cy="6858000"/>
          </a:xfrm>
          <a:custGeom>
            <a:avLst/>
            <a:gdLst/>
            <a:ahLst/>
            <a:cxnLst/>
            <a:rect l="l" t="t" r="r" b="b"/>
            <a:pathLst>
              <a:path w="2402" h="2229" extrusionOk="0">
                <a:moveTo>
                  <a:pt x="0" y="2228"/>
                </a:moveTo>
                <a:lnTo>
                  <a:pt x="0" y="0"/>
                </a:lnTo>
                <a:lnTo>
                  <a:pt x="2401" y="0"/>
                </a:lnTo>
                <a:lnTo>
                  <a:pt x="2401" y="2228"/>
                </a:lnTo>
                <a:lnTo>
                  <a:pt x="0" y="2228"/>
                </a:ln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599"/>
              <a:buFont typeface="Lato Light"/>
              <a:buNone/>
            </a:pPr>
            <a:endParaRPr sz="3599" b="0" i="0" u="none" strike="noStrike" cap="none">
              <a:solidFill>
                <a:srgbClr val="445469"/>
              </a:solidFill>
              <a:latin typeface="Lato Light"/>
              <a:ea typeface="Lato Light"/>
              <a:cs typeface="Lato Light"/>
              <a:sym typeface="Lato Light"/>
            </a:endParaRPr>
          </a:p>
        </p:txBody>
      </p:sp>
      <p:sp>
        <p:nvSpPr>
          <p:cNvPr id="343" name="Google Shape;343;p85"/>
          <p:cNvSpPr/>
          <p:nvPr/>
        </p:nvSpPr>
        <p:spPr>
          <a:xfrm>
            <a:off x="891479" y="997112"/>
            <a:ext cx="5886445" cy="1761270"/>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4800"/>
              <a:buFont typeface="Lato"/>
              <a:buNone/>
            </a:pPr>
            <a:r>
              <a:rPr lang="en-US" sz="4800" b="0" i="0" u="none" strike="noStrike" cap="none">
                <a:solidFill>
                  <a:srgbClr val="FFFFFF"/>
                </a:solidFill>
                <a:latin typeface="Lato"/>
                <a:ea typeface="Lato"/>
                <a:cs typeface="Lato"/>
                <a:sym typeface="Lato"/>
              </a:rPr>
              <a:t>In 2011…</a:t>
            </a:r>
            <a:endParaRPr/>
          </a:p>
        </p:txBody>
      </p:sp>
      <p:sp>
        <p:nvSpPr>
          <p:cNvPr id="344" name="Google Shape;344;p85"/>
          <p:cNvSpPr/>
          <p:nvPr/>
        </p:nvSpPr>
        <p:spPr>
          <a:xfrm>
            <a:off x="2139675" y="2515225"/>
            <a:ext cx="9633000" cy="893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6000"/>
              <a:buFont typeface="Lato"/>
              <a:buNone/>
            </a:pPr>
            <a:r>
              <a:rPr lang="en-US" sz="6000" i="0" u="none" strike="noStrike" cap="none" dirty="0">
                <a:solidFill>
                  <a:srgbClr val="FFFFFF"/>
                </a:solidFill>
                <a:latin typeface="Lato"/>
                <a:ea typeface="Lato"/>
                <a:cs typeface="Lato"/>
                <a:sym typeface="Lato"/>
              </a:rPr>
              <a:t>$6.8</a:t>
            </a:r>
            <a:r>
              <a:rPr lang="en-US" sz="6000" dirty="0">
                <a:solidFill>
                  <a:srgbClr val="FFFFFF"/>
                </a:solidFill>
                <a:latin typeface="Lato"/>
                <a:ea typeface="Lato"/>
                <a:cs typeface="Lato"/>
                <a:sym typeface="Lato"/>
              </a:rPr>
              <a:t>M</a:t>
            </a:r>
            <a:r>
              <a:rPr lang="en-US" sz="6000" i="0" u="none" strike="noStrike" cap="none" dirty="0">
                <a:solidFill>
                  <a:srgbClr val="FFFFFF"/>
                </a:solidFill>
                <a:latin typeface="Lato"/>
                <a:ea typeface="Lato"/>
                <a:cs typeface="Lato"/>
                <a:sym typeface="Lato"/>
              </a:rPr>
              <a:t> sales</a:t>
            </a:r>
            <a:endParaRPr dirty="0"/>
          </a:p>
        </p:txBody>
      </p:sp>
      <p:sp>
        <p:nvSpPr>
          <p:cNvPr id="345" name="Google Shape;345;p85"/>
          <p:cNvSpPr/>
          <p:nvPr/>
        </p:nvSpPr>
        <p:spPr>
          <a:xfrm>
            <a:off x="2139675" y="4376726"/>
            <a:ext cx="9633000" cy="105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6000"/>
              <a:buFont typeface="Lato"/>
              <a:buNone/>
            </a:pPr>
            <a:r>
              <a:rPr lang="en-US" sz="6000" dirty="0">
                <a:solidFill>
                  <a:srgbClr val="FFFFFF"/>
                </a:solidFill>
                <a:latin typeface="Lato"/>
                <a:ea typeface="Lato"/>
                <a:cs typeface="Lato"/>
                <a:sym typeface="Lato"/>
              </a:rPr>
              <a:t>3,735 unique</a:t>
            </a:r>
            <a:r>
              <a:rPr lang="en-US" sz="6000" i="0" u="none" strike="noStrike" cap="none" dirty="0">
                <a:solidFill>
                  <a:srgbClr val="FFFFFF"/>
                </a:solidFill>
                <a:latin typeface="Lato"/>
                <a:ea typeface="Lato"/>
                <a:cs typeface="Lato"/>
                <a:sym typeface="Lato"/>
              </a:rPr>
              <a:t> products sold</a:t>
            </a:r>
            <a:endParaRPr sz="6000" i="0" u="none" strike="noStrike" cap="none" dirty="0">
              <a:solidFill>
                <a:srgbClr val="FFFFFF"/>
              </a:solidFill>
              <a:latin typeface="Lato"/>
              <a:ea typeface="Lato"/>
              <a:cs typeface="Lato"/>
              <a:sym typeface="Lato"/>
            </a:endParaRPr>
          </a:p>
        </p:txBody>
      </p:sp>
      <p:sp>
        <p:nvSpPr>
          <p:cNvPr id="346" name="Google Shape;346;p85"/>
          <p:cNvSpPr/>
          <p:nvPr/>
        </p:nvSpPr>
        <p:spPr>
          <a:xfrm>
            <a:off x="2139675" y="3408934"/>
            <a:ext cx="9633000" cy="1107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6000"/>
              <a:buFont typeface="Lato"/>
              <a:buNone/>
            </a:pPr>
            <a:r>
              <a:rPr lang="en-US" sz="6000">
                <a:solidFill>
                  <a:srgbClr val="FFFFFF"/>
                </a:solidFill>
                <a:latin typeface="Lato"/>
                <a:ea typeface="Lato"/>
                <a:cs typeface="Lato"/>
                <a:sym typeface="Lato"/>
              </a:rPr>
              <a:t>15K</a:t>
            </a:r>
            <a:r>
              <a:rPr lang="en-US" sz="6000" i="0" u="none" strike="noStrike" cap="none">
                <a:solidFill>
                  <a:srgbClr val="FFFFFF"/>
                </a:solidFill>
                <a:latin typeface="Lato"/>
                <a:ea typeface="Lato"/>
                <a:cs typeface="Lato"/>
                <a:sym typeface="Lato"/>
              </a:rPr>
              <a:t> transactions </a:t>
            </a:r>
            <a:endParaRPr/>
          </a:p>
        </p:txBody>
      </p:sp>
      <p:sp>
        <p:nvSpPr>
          <p:cNvPr id="347" name="Google Shape;347;p85"/>
          <p:cNvSpPr/>
          <p:nvPr/>
        </p:nvSpPr>
        <p:spPr>
          <a:xfrm>
            <a:off x="2139675" y="5463521"/>
            <a:ext cx="9633000" cy="849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6000"/>
              <a:buFont typeface="Lato"/>
              <a:buNone/>
            </a:pPr>
            <a:r>
              <a:rPr lang="en-US" sz="6000" dirty="0">
                <a:solidFill>
                  <a:srgbClr val="FFFFFF"/>
                </a:solidFill>
                <a:latin typeface="Lato"/>
                <a:ea typeface="Lato"/>
                <a:cs typeface="Lato"/>
                <a:sym typeface="Lato"/>
              </a:rPr>
              <a:t>3,809</a:t>
            </a:r>
            <a:r>
              <a:rPr lang="en-US" sz="6000" i="0" u="none" strike="noStrike" cap="none" dirty="0">
                <a:solidFill>
                  <a:srgbClr val="FFFFFF"/>
                </a:solidFill>
                <a:latin typeface="Lato"/>
                <a:ea typeface="Lato"/>
                <a:cs typeface="Lato"/>
                <a:sym typeface="Lato"/>
              </a:rPr>
              <a:t> customers </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fade">
                                      <p:cBhvr>
                                        <p:cTn id="7" dur="1000"/>
                                        <p:tgtEl>
                                          <p:spTgt spid="34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4"/>
                                        </p:tgtEl>
                                        <p:attrNameLst>
                                          <p:attrName>style.visibility</p:attrName>
                                        </p:attrNameLst>
                                      </p:cBhvr>
                                      <p:to>
                                        <p:strVal val="visible"/>
                                      </p:to>
                                    </p:set>
                                    <p:animEffect transition="in" filter="fade">
                                      <p:cBhvr>
                                        <p:cTn id="11" dur="1000"/>
                                        <p:tgtEl>
                                          <p:spTgt spid="34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46"/>
                                        </p:tgtEl>
                                        <p:attrNameLst>
                                          <p:attrName>style.visibility</p:attrName>
                                        </p:attrNameLst>
                                      </p:cBhvr>
                                      <p:to>
                                        <p:strVal val="visible"/>
                                      </p:to>
                                    </p:set>
                                    <p:animEffect transition="in" filter="fade">
                                      <p:cBhvr>
                                        <p:cTn id="15" dur="1000"/>
                                        <p:tgtEl>
                                          <p:spTgt spid="34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45"/>
                                        </p:tgtEl>
                                        <p:attrNameLst>
                                          <p:attrName>style.visibility</p:attrName>
                                        </p:attrNameLst>
                                      </p:cBhvr>
                                      <p:to>
                                        <p:strVal val="visible"/>
                                      </p:to>
                                    </p:set>
                                    <p:animEffect transition="in" filter="fade">
                                      <p:cBhvr>
                                        <p:cTn id="19" dur="1000"/>
                                        <p:tgtEl>
                                          <p:spTgt spid="345"/>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47"/>
                                        </p:tgtEl>
                                        <p:attrNameLst>
                                          <p:attrName>style.visibility</p:attrName>
                                        </p:attrNameLst>
                                      </p:cBhvr>
                                      <p:to>
                                        <p:strVal val="visible"/>
                                      </p:to>
                                    </p:set>
                                    <p:animEffect transition="in" filter="fade">
                                      <p:cBhvr>
                                        <p:cTn id="23" dur="10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p:cNvSpPr>
            <a:spLocks noChangeAspect="1"/>
          </p:cNvSpPr>
          <p:nvPr/>
        </p:nvSpPr>
        <p:spPr>
          <a:xfrm rot="16200000">
            <a:off x="-664903" y="649685"/>
            <a:ext cx="6858002" cy="5558632"/>
          </a:xfrm>
          <a:prstGeom prst="rect">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17">
              <a:buClrTx/>
            </a:pPr>
            <a:endParaRPr lang="en-US" sz="1800" kern="1200" dirty="0">
              <a:solidFill>
                <a:prstClr val="white"/>
              </a:solidFill>
              <a:latin typeface="Lato Light"/>
            </a:endParaRPr>
          </a:p>
        </p:txBody>
      </p:sp>
      <p:sp>
        <p:nvSpPr>
          <p:cNvPr id="16" name="Title 20"/>
          <p:cNvSpPr txBox="1">
            <a:spLocks/>
          </p:cNvSpPr>
          <p:nvPr/>
        </p:nvSpPr>
        <p:spPr>
          <a:xfrm>
            <a:off x="770299" y="2440002"/>
            <a:ext cx="4511510" cy="307777"/>
          </a:xfrm>
          <a:prstGeom prst="rect">
            <a:avLst/>
          </a:prstGeom>
        </p:spPr>
        <p:txBody>
          <a:bodyPr vert="horz" wrap="square" lIns="121893" tIns="0" rIns="121893"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defTabSz="228600">
              <a:buClrTx/>
            </a:pPr>
            <a:r>
              <a:rPr lang="en-US" sz="2000" dirty="0">
                <a:solidFill>
                  <a:prstClr val="white"/>
                </a:solidFill>
                <a:latin typeface="Lato Regular"/>
                <a:cs typeface="Lato Regular"/>
              </a:rPr>
              <a:t>Sales have </a:t>
            </a:r>
            <a:r>
              <a:rPr lang="en-US" sz="2000" b="1" u="sng" dirty="0">
                <a:solidFill>
                  <a:schemeClr val="bg1"/>
                </a:solidFill>
                <a:latin typeface="Lato Regular"/>
                <a:cs typeface="Lato Regular"/>
              </a:rPr>
              <a:t>decreased</a:t>
            </a:r>
            <a:r>
              <a:rPr lang="en-US" sz="2000" dirty="0">
                <a:solidFill>
                  <a:prstClr val="white"/>
                </a:solidFill>
                <a:latin typeface="Lato Regular"/>
                <a:cs typeface="Lato Regular"/>
              </a:rPr>
              <a:t> in the last year.</a:t>
            </a:r>
          </a:p>
        </p:txBody>
      </p:sp>
      <p:sp>
        <p:nvSpPr>
          <p:cNvPr id="73" name="TextBox 72"/>
          <p:cNvSpPr txBox="1"/>
          <p:nvPr/>
        </p:nvSpPr>
        <p:spPr>
          <a:xfrm>
            <a:off x="-304312" y="848658"/>
            <a:ext cx="6179850" cy="723267"/>
          </a:xfrm>
          <a:prstGeom prst="rect">
            <a:avLst/>
          </a:prstGeom>
          <a:noFill/>
        </p:spPr>
        <p:txBody>
          <a:bodyPr wrap="square" lIns="45711" tIns="22856" rIns="45711" bIns="22856" rtlCol="0">
            <a:spAutoFit/>
          </a:bodyPr>
          <a:lstStyle/>
          <a:p>
            <a:pPr algn="ctr" defTabSz="914217">
              <a:buClrTx/>
            </a:pPr>
            <a:r>
              <a:rPr lang="id-ID" sz="4400" b="1" kern="1200" dirty="0" err="1">
                <a:solidFill>
                  <a:prstClr val="white"/>
                </a:solidFill>
                <a:latin typeface="Lato Regular"/>
                <a:ea typeface="+mn-ea"/>
                <a:cs typeface="Lato Regular"/>
              </a:rPr>
              <a:t>Decrease</a:t>
            </a:r>
            <a:r>
              <a:rPr lang="id-ID" sz="4400" b="1" kern="1200" dirty="0">
                <a:solidFill>
                  <a:prstClr val="white"/>
                </a:solidFill>
                <a:latin typeface="Lato Regular"/>
                <a:ea typeface="+mn-ea"/>
                <a:cs typeface="Lato Regular"/>
              </a:rPr>
              <a:t> in </a:t>
            </a:r>
            <a:r>
              <a:rPr lang="id-ID" sz="4400" b="1" kern="1200" dirty="0" err="1">
                <a:solidFill>
                  <a:prstClr val="white"/>
                </a:solidFill>
                <a:latin typeface="Lato Regular"/>
                <a:ea typeface="+mn-ea"/>
                <a:cs typeface="Lato Regular"/>
              </a:rPr>
              <a:t>Revenue</a:t>
            </a:r>
            <a:endParaRPr lang="id-ID" sz="4400" b="1" kern="1200" dirty="0">
              <a:solidFill>
                <a:prstClr val="white"/>
              </a:solidFill>
              <a:latin typeface="Lato Regular"/>
              <a:ea typeface="+mn-ea"/>
              <a:cs typeface="Lato Regular"/>
            </a:endParaRPr>
          </a:p>
        </p:txBody>
      </p:sp>
      <p:sp>
        <p:nvSpPr>
          <p:cNvPr id="95" name="TextBox 94"/>
          <p:cNvSpPr txBox="1"/>
          <p:nvPr/>
        </p:nvSpPr>
        <p:spPr>
          <a:xfrm>
            <a:off x="10126868" y="5530059"/>
            <a:ext cx="1987087" cy="221844"/>
          </a:xfrm>
          <a:prstGeom prst="rect">
            <a:avLst/>
          </a:prstGeom>
          <a:noFill/>
        </p:spPr>
        <p:txBody>
          <a:bodyPr wrap="square" lIns="0" tIns="0" rIns="121866" bIns="0" numCol="1" spcCol="731190" rtlCol="0">
            <a:noAutofit/>
          </a:bodyPr>
          <a:lstStyle/>
          <a:p>
            <a:pPr algn="just" defTabSz="914217">
              <a:buClrTx/>
            </a:pPr>
            <a:r>
              <a:rPr lang="en-US" sz="1300" b="1" kern="1200" dirty="0">
                <a:solidFill>
                  <a:prstClr val="white">
                    <a:lumMod val="65000"/>
                  </a:prstClr>
                </a:solidFill>
                <a:latin typeface="Lato Regular"/>
                <a:ea typeface="+mn-ea"/>
                <a:cs typeface="Lato Regular"/>
              </a:rPr>
              <a:t>Chart created in matplotlib</a:t>
            </a:r>
            <a:endParaRPr lang="en-US" sz="1300" kern="1200" dirty="0">
              <a:solidFill>
                <a:prstClr val="white">
                  <a:lumMod val="65000"/>
                </a:prstClr>
              </a:solidFill>
              <a:latin typeface="Lato Light"/>
              <a:ea typeface="+mn-ea"/>
              <a:cs typeface="Lato Light"/>
            </a:endParaRPr>
          </a:p>
        </p:txBody>
      </p:sp>
      <p:pic>
        <p:nvPicPr>
          <p:cNvPr id="46" name="Google Shape;382;p88">
            <a:extLst>
              <a:ext uri="{FF2B5EF4-FFF2-40B4-BE49-F238E27FC236}">
                <a16:creationId xmlns:a16="http://schemas.microsoft.com/office/drawing/2014/main" id="{277BDA59-2F10-2C47-8A02-B8DE6FA1B347}"/>
              </a:ext>
            </a:extLst>
          </p:cNvPr>
          <p:cNvPicPr preferRelativeResize="0"/>
          <p:nvPr/>
        </p:nvPicPr>
        <p:blipFill>
          <a:blip r:embed="rId3">
            <a:alphaModFix/>
          </a:blip>
          <a:stretch>
            <a:fillRect/>
          </a:stretch>
        </p:blipFill>
        <p:spPr>
          <a:xfrm>
            <a:off x="5729305" y="912412"/>
            <a:ext cx="6276008" cy="4553893"/>
          </a:xfrm>
          <a:prstGeom prst="rect">
            <a:avLst/>
          </a:prstGeom>
          <a:noFill/>
          <a:ln>
            <a:noFill/>
          </a:ln>
        </p:spPr>
      </p:pic>
      <p:sp>
        <p:nvSpPr>
          <p:cNvPr id="47" name="Google Shape;354;p86">
            <a:extLst>
              <a:ext uri="{FF2B5EF4-FFF2-40B4-BE49-F238E27FC236}">
                <a16:creationId xmlns:a16="http://schemas.microsoft.com/office/drawing/2014/main" id="{73EF6FAD-7A95-E94A-9A1E-12EE7BF79A2F}"/>
              </a:ext>
            </a:extLst>
          </p:cNvPr>
          <p:cNvSpPr/>
          <p:nvPr/>
        </p:nvSpPr>
        <p:spPr>
          <a:xfrm>
            <a:off x="90644" y="2636979"/>
            <a:ext cx="2368145" cy="127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6000"/>
              <a:buFont typeface="Lato"/>
              <a:buNone/>
            </a:pPr>
            <a:r>
              <a:rPr lang="en-US" sz="2800" b="1" i="0" u="none" strike="noStrike" cap="none" dirty="0">
                <a:solidFill>
                  <a:srgbClr val="FFFFFF"/>
                </a:solidFill>
                <a:latin typeface="Lato"/>
                <a:ea typeface="Lato"/>
                <a:cs typeface="Lato"/>
                <a:sym typeface="Lato"/>
              </a:rPr>
              <a:t>2010 Sales</a:t>
            </a:r>
            <a:endParaRPr sz="2800" b="1" i="0" u="none" strike="noStrike" cap="none" dirty="0">
              <a:solidFill>
                <a:srgbClr val="FFFFFF"/>
              </a:solidFill>
              <a:latin typeface="Lato"/>
              <a:ea typeface="Lato"/>
              <a:cs typeface="Lato"/>
              <a:sym typeface="Lato"/>
            </a:endParaRPr>
          </a:p>
        </p:txBody>
      </p:sp>
      <p:sp>
        <p:nvSpPr>
          <p:cNvPr id="48" name="Google Shape;355;p86">
            <a:extLst>
              <a:ext uri="{FF2B5EF4-FFF2-40B4-BE49-F238E27FC236}">
                <a16:creationId xmlns:a16="http://schemas.microsoft.com/office/drawing/2014/main" id="{825D2679-50DF-014E-AFFD-8E75382E001F}"/>
              </a:ext>
            </a:extLst>
          </p:cNvPr>
          <p:cNvSpPr/>
          <p:nvPr/>
        </p:nvSpPr>
        <p:spPr>
          <a:xfrm>
            <a:off x="3452485" y="2845179"/>
            <a:ext cx="2010366" cy="854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6000"/>
              <a:buFont typeface="Lato"/>
              <a:buNone/>
            </a:pPr>
            <a:r>
              <a:rPr lang="en-US" sz="2800" b="1" i="0" u="none" strike="noStrike" cap="none" dirty="0">
                <a:solidFill>
                  <a:srgbClr val="FFFFFF"/>
                </a:solidFill>
                <a:latin typeface="Lato"/>
                <a:ea typeface="Lato"/>
                <a:cs typeface="Lato"/>
                <a:sym typeface="Lato"/>
              </a:rPr>
              <a:t>2011 Sales</a:t>
            </a:r>
            <a:endParaRPr sz="2800" b="1" i="0" u="none" strike="noStrike" cap="none" dirty="0">
              <a:solidFill>
                <a:srgbClr val="FFFFFF"/>
              </a:solidFill>
              <a:latin typeface="Lato"/>
              <a:ea typeface="Lato"/>
              <a:cs typeface="Lato"/>
              <a:sym typeface="Lato"/>
            </a:endParaRPr>
          </a:p>
        </p:txBody>
      </p:sp>
      <p:sp>
        <p:nvSpPr>
          <p:cNvPr id="49" name="Google Shape;356;p86">
            <a:extLst>
              <a:ext uri="{FF2B5EF4-FFF2-40B4-BE49-F238E27FC236}">
                <a16:creationId xmlns:a16="http://schemas.microsoft.com/office/drawing/2014/main" id="{22509BE2-CE8C-F546-97B7-7C5FCF400010}"/>
              </a:ext>
            </a:extLst>
          </p:cNvPr>
          <p:cNvSpPr/>
          <p:nvPr/>
        </p:nvSpPr>
        <p:spPr>
          <a:xfrm>
            <a:off x="649993" y="3656488"/>
            <a:ext cx="1285007" cy="30490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6000"/>
              <a:buFont typeface="Lato"/>
              <a:buNone/>
            </a:pPr>
            <a:r>
              <a:rPr lang="en-US" sz="2800" b="1" i="0" u="none" strike="noStrike" cap="none" dirty="0">
                <a:solidFill>
                  <a:srgbClr val="FFFFFF"/>
                </a:solidFill>
                <a:latin typeface="Lato"/>
                <a:ea typeface="Lato"/>
                <a:cs typeface="Lato"/>
                <a:sym typeface="Lato"/>
              </a:rPr>
              <a:t>$</a:t>
            </a:r>
            <a:r>
              <a:rPr lang="en-US" sz="2800" b="1" dirty="0">
                <a:solidFill>
                  <a:srgbClr val="FFFFFF"/>
                </a:solidFill>
                <a:latin typeface="Lato"/>
                <a:ea typeface="Lato"/>
                <a:cs typeface="Lato"/>
                <a:sym typeface="Lato"/>
              </a:rPr>
              <a:t>7.2M</a:t>
            </a:r>
            <a:endParaRPr sz="2800" dirty="0"/>
          </a:p>
        </p:txBody>
      </p:sp>
      <p:sp>
        <p:nvSpPr>
          <p:cNvPr id="50" name="Google Shape;357;p86">
            <a:extLst>
              <a:ext uri="{FF2B5EF4-FFF2-40B4-BE49-F238E27FC236}">
                <a16:creationId xmlns:a16="http://schemas.microsoft.com/office/drawing/2014/main" id="{703E4C2E-27FA-E946-A8A3-B6CD804ABD1B}"/>
              </a:ext>
            </a:extLst>
          </p:cNvPr>
          <p:cNvSpPr/>
          <p:nvPr/>
        </p:nvSpPr>
        <p:spPr>
          <a:xfrm>
            <a:off x="3632806" y="3577032"/>
            <a:ext cx="1399485" cy="46381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6000"/>
              <a:buFont typeface="Lato"/>
              <a:buNone/>
            </a:pPr>
            <a:r>
              <a:rPr lang="en-US" sz="2800" b="1" i="0" u="none" strike="noStrike" cap="none" dirty="0">
                <a:solidFill>
                  <a:srgbClr val="FFFFFF"/>
                </a:solidFill>
                <a:latin typeface="Lato"/>
                <a:ea typeface="Lato"/>
                <a:cs typeface="Lato"/>
                <a:sym typeface="Lato"/>
              </a:rPr>
              <a:t>$</a:t>
            </a:r>
            <a:r>
              <a:rPr lang="en-US" sz="2800" b="1" dirty="0">
                <a:solidFill>
                  <a:srgbClr val="FFFFFF"/>
                </a:solidFill>
                <a:latin typeface="Lato"/>
                <a:ea typeface="Lato"/>
                <a:cs typeface="Lato"/>
                <a:sym typeface="Lato"/>
              </a:rPr>
              <a:t>6.8M</a:t>
            </a:r>
            <a:endParaRPr sz="2800" dirty="0"/>
          </a:p>
        </p:txBody>
      </p:sp>
      <p:sp>
        <p:nvSpPr>
          <p:cNvPr id="51" name="Google Shape;358;p86">
            <a:extLst>
              <a:ext uri="{FF2B5EF4-FFF2-40B4-BE49-F238E27FC236}">
                <a16:creationId xmlns:a16="http://schemas.microsoft.com/office/drawing/2014/main" id="{367BD1A4-C604-C947-81A0-DE0E660A071B}"/>
              </a:ext>
            </a:extLst>
          </p:cNvPr>
          <p:cNvSpPr/>
          <p:nvPr/>
        </p:nvSpPr>
        <p:spPr>
          <a:xfrm>
            <a:off x="2193832" y="3561993"/>
            <a:ext cx="1399486" cy="419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7965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dissolve">
                                      <p:cBhvr>
                                        <p:cTn id="11" dur="500"/>
                                        <p:tgtEl>
                                          <p:spTgt spid="47"/>
                                        </p:tgtEl>
                                      </p:cBhvr>
                                    </p:animEffect>
                                  </p:childTnLst>
                                </p:cTn>
                              </p:par>
                              <p:par>
                                <p:cTn id="12" presetID="9" presetClass="entr" presetSubtype="0" fill="hold"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dissolve">
                                      <p:cBhvr>
                                        <p:cTn id="14" dur="500"/>
                                        <p:tgtEl>
                                          <p:spTgt spid="49"/>
                                        </p:tgtEl>
                                      </p:cBhvr>
                                    </p:animEffect>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dissolve">
                                      <p:cBhvr>
                                        <p:cTn id="18" dur="500"/>
                                        <p:tgtEl>
                                          <p:spTgt spid="51"/>
                                        </p:tgtEl>
                                      </p:cBhvr>
                                    </p:animEffect>
                                  </p:childTnLst>
                                </p:cTn>
                              </p:par>
                            </p:childTnLst>
                          </p:cTn>
                        </p:par>
                        <p:par>
                          <p:cTn id="19" fill="hold">
                            <p:stCondLst>
                              <p:cond delay="1500"/>
                            </p:stCondLst>
                            <p:childTnLst>
                              <p:par>
                                <p:cTn id="20" presetID="9" presetClass="entr" presetSubtype="0" fill="hold" nodeType="after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dissolve">
                                      <p:cBhvr>
                                        <p:cTn id="22" dur="500"/>
                                        <p:tgtEl>
                                          <p:spTgt spid="48"/>
                                        </p:tgtEl>
                                      </p:cBhvr>
                                    </p:animEffect>
                                  </p:childTnLst>
                                </p:cTn>
                              </p:par>
                              <p:par>
                                <p:cTn id="23" presetID="9"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dissolve">
                                      <p:cBhvr>
                                        <p:cTn id="2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spect="1"/>
          </p:cNvSpPr>
          <p:nvPr/>
        </p:nvSpPr>
        <p:spPr>
          <a:xfrm rot="16200000">
            <a:off x="-664903" y="649685"/>
            <a:ext cx="6858002" cy="5558632"/>
          </a:xfrm>
          <a:prstGeom prst="rect">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17">
              <a:buClrTx/>
            </a:pPr>
            <a:endParaRPr lang="en-US" sz="1800" kern="1200" dirty="0">
              <a:solidFill>
                <a:prstClr val="white"/>
              </a:solidFill>
              <a:latin typeface="Lato Light"/>
            </a:endParaRPr>
          </a:p>
        </p:txBody>
      </p:sp>
      <p:sp>
        <p:nvSpPr>
          <p:cNvPr id="16" name="Title 20"/>
          <p:cNvSpPr txBox="1">
            <a:spLocks/>
          </p:cNvSpPr>
          <p:nvPr/>
        </p:nvSpPr>
        <p:spPr>
          <a:xfrm>
            <a:off x="770299" y="2440002"/>
            <a:ext cx="4511510" cy="307777"/>
          </a:xfrm>
          <a:prstGeom prst="rect">
            <a:avLst/>
          </a:prstGeom>
        </p:spPr>
        <p:txBody>
          <a:bodyPr vert="horz" wrap="square" lIns="121893" tIns="0" rIns="121893"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defTabSz="228600">
              <a:buClrTx/>
            </a:pPr>
            <a:r>
              <a:rPr lang="en-US" sz="2000" dirty="0">
                <a:solidFill>
                  <a:prstClr val="white"/>
                </a:solidFill>
                <a:latin typeface="Lato Regular"/>
                <a:cs typeface="Lato Regular"/>
              </a:rPr>
              <a:t>Sales have </a:t>
            </a:r>
            <a:r>
              <a:rPr lang="en-US" sz="2000" b="1" u="sng" dirty="0">
                <a:solidFill>
                  <a:schemeClr val="bg1"/>
                </a:solidFill>
                <a:latin typeface="Lato Regular"/>
                <a:cs typeface="Lato Regular"/>
              </a:rPr>
              <a:t>decreased</a:t>
            </a:r>
            <a:r>
              <a:rPr lang="en-US" sz="2000" dirty="0">
                <a:solidFill>
                  <a:prstClr val="white"/>
                </a:solidFill>
                <a:latin typeface="Lato Regular"/>
                <a:cs typeface="Lato Regular"/>
              </a:rPr>
              <a:t> in the last year.</a:t>
            </a:r>
          </a:p>
        </p:txBody>
      </p:sp>
      <p:sp>
        <p:nvSpPr>
          <p:cNvPr id="73" name="TextBox 72"/>
          <p:cNvSpPr txBox="1"/>
          <p:nvPr/>
        </p:nvSpPr>
        <p:spPr>
          <a:xfrm>
            <a:off x="-304312" y="848658"/>
            <a:ext cx="6179850" cy="723267"/>
          </a:xfrm>
          <a:prstGeom prst="rect">
            <a:avLst/>
          </a:prstGeom>
          <a:noFill/>
        </p:spPr>
        <p:txBody>
          <a:bodyPr wrap="square" lIns="45711" tIns="22856" rIns="45711" bIns="22856" rtlCol="0">
            <a:spAutoFit/>
          </a:bodyPr>
          <a:lstStyle/>
          <a:p>
            <a:pPr algn="ctr" defTabSz="914217">
              <a:buClrTx/>
            </a:pPr>
            <a:r>
              <a:rPr lang="id-ID" sz="4400" b="1" kern="1200" dirty="0" err="1">
                <a:solidFill>
                  <a:prstClr val="white"/>
                </a:solidFill>
                <a:latin typeface="Lato Regular"/>
                <a:ea typeface="+mn-ea"/>
                <a:cs typeface="Lato Regular"/>
              </a:rPr>
              <a:t>Decrease</a:t>
            </a:r>
            <a:r>
              <a:rPr lang="id-ID" sz="4400" b="1" kern="1200" dirty="0">
                <a:solidFill>
                  <a:prstClr val="white"/>
                </a:solidFill>
                <a:latin typeface="Lato Regular"/>
                <a:ea typeface="+mn-ea"/>
                <a:cs typeface="Lato Regular"/>
              </a:rPr>
              <a:t> in </a:t>
            </a:r>
            <a:r>
              <a:rPr lang="id-ID" sz="4400" b="1" kern="1200" dirty="0" err="1">
                <a:solidFill>
                  <a:prstClr val="white"/>
                </a:solidFill>
                <a:latin typeface="Lato Regular"/>
                <a:ea typeface="+mn-ea"/>
                <a:cs typeface="Lato Regular"/>
              </a:rPr>
              <a:t>Revenue</a:t>
            </a:r>
            <a:endParaRPr lang="id-ID" sz="4400" b="1" kern="1200" dirty="0">
              <a:solidFill>
                <a:prstClr val="white"/>
              </a:solidFill>
              <a:latin typeface="Lato Regular"/>
              <a:ea typeface="+mn-ea"/>
              <a:cs typeface="Lato Regular"/>
            </a:endParaRPr>
          </a:p>
        </p:txBody>
      </p:sp>
      <p:sp>
        <p:nvSpPr>
          <p:cNvPr id="95" name="TextBox 94"/>
          <p:cNvSpPr txBox="1"/>
          <p:nvPr/>
        </p:nvSpPr>
        <p:spPr>
          <a:xfrm>
            <a:off x="10126868" y="5530059"/>
            <a:ext cx="1987087" cy="221844"/>
          </a:xfrm>
          <a:prstGeom prst="rect">
            <a:avLst/>
          </a:prstGeom>
          <a:noFill/>
        </p:spPr>
        <p:txBody>
          <a:bodyPr wrap="square" lIns="0" tIns="0" rIns="121866" bIns="0" numCol="1" spcCol="731190" rtlCol="0">
            <a:noAutofit/>
          </a:bodyPr>
          <a:lstStyle/>
          <a:p>
            <a:pPr algn="just" defTabSz="914217">
              <a:buClrTx/>
            </a:pPr>
            <a:r>
              <a:rPr lang="en-US" sz="1300" b="1" kern="1200" dirty="0">
                <a:solidFill>
                  <a:prstClr val="white">
                    <a:lumMod val="65000"/>
                  </a:prstClr>
                </a:solidFill>
                <a:latin typeface="Lato Regular"/>
                <a:ea typeface="+mn-ea"/>
                <a:cs typeface="Lato Regular"/>
              </a:rPr>
              <a:t>Chart created in matplotlib</a:t>
            </a:r>
            <a:endParaRPr lang="en-US" sz="1300" kern="1200" dirty="0">
              <a:solidFill>
                <a:prstClr val="white">
                  <a:lumMod val="65000"/>
                </a:prstClr>
              </a:solidFill>
              <a:latin typeface="Lato Light"/>
              <a:ea typeface="+mn-ea"/>
              <a:cs typeface="Lato Light"/>
            </a:endParaRPr>
          </a:p>
        </p:txBody>
      </p:sp>
      <p:pic>
        <p:nvPicPr>
          <p:cNvPr id="46" name="Google Shape;382;p88">
            <a:extLst>
              <a:ext uri="{FF2B5EF4-FFF2-40B4-BE49-F238E27FC236}">
                <a16:creationId xmlns:a16="http://schemas.microsoft.com/office/drawing/2014/main" id="{277BDA59-2F10-2C47-8A02-B8DE6FA1B347}"/>
              </a:ext>
            </a:extLst>
          </p:cNvPr>
          <p:cNvPicPr preferRelativeResize="0"/>
          <p:nvPr/>
        </p:nvPicPr>
        <p:blipFill>
          <a:blip r:embed="rId3">
            <a:alphaModFix/>
          </a:blip>
          <a:stretch>
            <a:fillRect/>
          </a:stretch>
        </p:blipFill>
        <p:spPr>
          <a:xfrm>
            <a:off x="5729305" y="912412"/>
            <a:ext cx="6276008" cy="4553893"/>
          </a:xfrm>
          <a:prstGeom prst="rect">
            <a:avLst/>
          </a:prstGeom>
          <a:noFill/>
          <a:ln>
            <a:noFill/>
          </a:ln>
        </p:spPr>
      </p:pic>
      <p:sp>
        <p:nvSpPr>
          <p:cNvPr id="47" name="Google Shape;354;p86">
            <a:extLst>
              <a:ext uri="{FF2B5EF4-FFF2-40B4-BE49-F238E27FC236}">
                <a16:creationId xmlns:a16="http://schemas.microsoft.com/office/drawing/2014/main" id="{73EF6FAD-7A95-E94A-9A1E-12EE7BF79A2F}"/>
              </a:ext>
            </a:extLst>
          </p:cNvPr>
          <p:cNvSpPr/>
          <p:nvPr/>
        </p:nvSpPr>
        <p:spPr>
          <a:xfrm>
            <a:off x="90644" y="2636979"/>
            <a:ext cx="2368145" cy="127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6000"/>
              <a:buFont typeface="Lato"/>
              <a:buNone/>
            </a:pPr>
            <a:r>
              <a:rPr lang="en-US" sz="2800" b="1" i="0" u="none" strike="noStrike" cap="none" dirty="0">
                <a:solidFill>
                  <a:srgbClr val="FFFFFF"/>
                </a:solidFill>
                <a:latin typeface="Lato"/>
                <a:ea typeface="Lato"/>
                <a:cs typeface="Lato"/>
                <a:sym typeface="Lato"/>
              </a:rPr>
              <a:t>2010 Sales</a:t>
            </a:r>
            <a:endParaRPr sz="2800" b="1" i="0" u="none" strike="noStrike" cap="none" dirty="0">
              <a:solidFill>
                <a:srgbClr val="FFFFFF"/>
              </a:solidFill>
              <a:latin typeface="Lato"/>
              <a:ea typeface="Lato"/>
              <a:cs typeface="Lato"/>
              <a:sym typeface="Lato"/>
            </a:endParaRPr>
          </a:p>
        </p:txBody>
      </p:sp>
      <p:sp>
        <p:nvSpPr>
          <p:cNvPr id="48" name="Google Shape;355;p86">
            <a:extLst>
              <a:ext uri="{FF2B5EF4-FFF2-40B4-BE49-F238E27FC236}">
                <a16:creationId xmlns:a16="http://schemas.microsoft.com/office/drawing/2014/main" id="{825D2679-50DF-014E-AFFD-8E75382E001F}"/>
              </a:ext>
            </a:extLst>
          </p:cNvPr>
          <p:cNvSpPr/>
          <p:nvPr/>
        </p:nvSpPr>
        <p:spPr>
          <a:xfrm>
            <a:off x="3452485" y="2845179"/>
            <a:ext cx="2010366" cy="854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6000"/>
              <a:buFont typeface="Lato"/>
              <a:buNone/>
            </a:pPr>
            <a:r>
              <a:rPr lang="en-US" sz="2800" b="1" i="0" u="none" strike="noStrike" cap="none" dirty="0">
                <a:solidFill>
                  <a:srgbClr val="FFFFFF"/>
                </a:solidFill>
                <a:latin typeface="Lato"/>
                <a:ea typeface="Lato"/>
                <a:cs typeface="Lato"/>
                <a:sym typeface="Lato"/>
              </a:rPr>
              <a:t>2011 Sales</a:t>
            </a:r>
            <a:endParaRPr sz="2800" b="1" i="0" u="none" strike="noStrike" cap="none" dirty="0">
              <a:solidFill>
                <a:srgbClr val="FFFFFF"/>
              </a:solidFill>
              <a:latin typeface="Lato"/>
              <a:ea typeface="Lato"/>
              <a:cs typeface="Lato"/>
              <a:sym typeface="Lato"/>
            </a:endParaRPr>
          </a:p>
        </p:txBody>
      </p:sp>
      <p:sp>
        <p:nvSpPr>
          <p:cNvPr id="49" name="Google Shape;356;p86">
            <a:extLst>
              <a:ext uri="{FF2B5EF4-FFF2-40B4-BE49-F238E27FC236}">
                <a16:creationId xmlns:a16="http://schemas.microsoft.com/office/drawing/2014/main" id="{22509BE2-CE8C-F546-97B7-7C5FCF400010}"/>
              </a:ext>
            </a:extLst>
          </p:cNvPr>
          <p:cNvSpPr/>
          <p:nvPr/>
        </p:nvSpPr>
        <p:spPr>
          <a:xfrm>
            <a:off x="649993" y="3656488"/>
            <a:ext cx="1285007" cy="30490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6000"/>
              <a:buFont typeface="Lato"/>
              <a:buNone/>
            </a:pPr>
            <a:r>
              <a:rPr lang="en-US" sz="2800" b="1" i="0" u="none" strike="noStrike" cap="none" dirty="0">
                <a:solidFill>
                  <a:srgbClr val="FFFFFF"/>
                </a:solidFill>
                <a:latin typeface="Lato"/>
                <a:ea typeface="Lato"/>
                <a:cs typeface="Lato"/>
                <a:sym typeface="Lato"/>
              </a:rPr>
              <a:t>$</a:t>
            </a:r>
            <a:r>
              <a:rPr lang="en-US" sz="2800" b="1" dirty="0">
                <a:solidFill>
                  <a:srgbClr val="FFFFFF"/>
                </a:solidFill>
                <a:latin typeface="Lato"/>
                <a:ea typeface="Lato"/>
                <a:cs typeface="Lato"/>
                <a:sym typeface="Lato"/>
              </a:rPr>
              <a:t>7.2M</a:t>
            </a:r>
            <a:endParaRPr sz="2800" dirty="0"/>
          </a:p>
        </p:txBody>
      </p:sp>
      <p:sp>
        <p:nvSpPr>
          <p:cNvPr id="50" name="Google Shape;357;p86">
            <a:extLst>
              <a:ext uri="{FF2B5EF4-FFF2-40B4-BE49-F238E27FC236}">
                <a16:creationId xmlns:a16="http://schemas.microsoft.com/office/drawing/2014/main" id="{703E4C2E-27FA-E946-A8A3-B6CD804ABD1B}"/>
              </a:ext>
            </a:extLst>
          </p:cNvPr>
          <p:cNvSpPr/>
          <p:nvPr/>
        </p:nvSpPr>
        <p:spPr>
          <a:xfrm>
            <a:off x="3632806" y="3577032"/>
            <a:ext cx="1399485" cy="46381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6000"/>
              <a:buFont typeface="Lato"/>
              <a:buNone/>
            </a:pPr>
            <a:r>
              <a:rPr lang="en-US" sz="2800" b="1" i="0" u="none" strike="noStrike" cap="none" dirty="0">
                <a:solidFill>
                  <a:srgbClr val="FFFFFF"/>
                </a:solidFill>
                <a:latin typeface="Lato"/>
                <a:ea typeface="Lato"/>
                <a:cs typeface="Lato"/>
                <a:sym typeface="Lato"/>
              </a:rPr>
              <a:t>$</a:t>
            </a:r>
            <a:r>
              <a:rPr lang="en-US" sz="2800" b="1" dirty="0">
                <a:solidFill>
                  <a:srgbClr val="FFFFFF"/>
                </a:solidFill>
                <a:latin typeface="Lato"/>
                <a:ea typeface="Lato"/>
                <a:cs typeface="Lato"/>
                <a:sym typeface="Lato"/>
              </a:rPr>
              <a:t>6.8M</a:t>
            </a:r>
            <a:endParaRPr sz="2800" dirty="0"/>
          </a:p>
        </p:txBody>
      </p:sp>
      <p:sp>
        <p:nvSpPr>
          <p:cNvPr id="51" name="Google Shape;358;p86">
            <a:extLst>
              <a:ext uri="{FF2B5EF4-FFF2-40B4-BE49-F238E27FC236}">
                <a16:creationId xmlns:a16="http://schemas.microsoft.com/office/drawing/2014/main" id="{367BD1A4-C604-C947-81A0-DE0E660A071B}"/>
              </a:ext>
            </a:extLst>
          </p:cNvPr>
          <p:cNvSpPr/>
          <p:nvPr/>
        </p:nvSpPr>
        <p:spPr>
          <a:xfrm>
            <a:off x="2193832" y="3561993"/>
            <a:ext cx="1399486" cy="41996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372;p87">
            <a:extLst>
              <a:ext uri="{FF2B5EF4-FFF2-40B4-BE49-F238E27FC236}">
                <a16:creationId xmlns:a16="http://schemas.microsoft.com/office/drawing/2014/main" id="{A73B0A78-DFB5-1C4B-9E89-DA6A90C2EC0D}"/>
              </a:ext>
            </a:extLst>
          </p:cNvPr>
          <p:cNvSpPr/>
          <p:nvPr/>
        </p:nvSpPr>
        <p:spPr>
          <a:xfrm>
            <a:off x="0" y="-7025"/>
            <a:ext cx="12192000" cy="6865025"/>
          </a:xfrm>
          <a:prstGeom prst="roundRect">
            <a:avLst>
              <a:gd name="adj" fmla="val 16667"/>
            </a:avLst>
          </a:prstGeom>
          <a:solidFill>
            <a:schemeClr val="dk1"/>
          </a:solidFill>
          <a:ln w="12700" cap="flat" cmpd="sng">
            <a:solidFill>
              <a:srgbClr val="313D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600" b="0" i="0" u="none" strike="noStrike" cap="none" dirty="0">
                <a:solidFill>
                  <a:schemeClr val="lt1"/>
                </a:solidFill>
                <a:latin typeface="Lato"/>
                <a:ea typeface="Lato"/>
                <a:cs typeface="Lato"/>
                <a:sym typeface="Lato"/>
              </a:rPr>
              <a:t>-</a:t>
            </a:r>
            <a:r>
              <a:rPr lang="en-US" sz="6600" dirty="0">
                <a:solidFill>
                  <a:schemeClr val="lt1"/>
                </a:solidFill>
                <a:latin typeface="Lato"/>
                <a:ea typeface="Lato"/>
                <a:cs typeface="Lato"/>
                <a:sym typeface="Lato"/>
              </a:rPr>
              <a:t>7</a:t>
            </a:r>
            <a:r>
              <a:rPr lang="en-US" sz="6600" b="0" i="0" u="none" strike="noStrike" cap="none" dirty="0">
                <a:solidFill>
                  <a:schemeClr val="lt1"/>
                </a:solidFill>
                <a:latin typeface="Lato"/>
                <a:ea typeface="Lato"/>
                <a:cs typeface="Lato"/>
                <a:sym typeface="Lato"/>
              </a:rPr>
              <a:t>% YOY</a:t>
            </a:r>
            <a:endParaRPr dirty="0"/>
          </a:p>
        </p:txBody>
      </p:sp>
      <p:sp>
        <p:nvSpPr>
          <p:cNvPr id="14" name="Google Shape;373;p87">
            <a:extLst>
              <a:ext uri="{FF2B5EF4-FFF2-40B4-BE49-F238E27FC236}">
                <a16:creationId xmlns:a16="http://schemas.microsoft.com/office/drawing/2014/main" id="{E0801F32-7575-D24B-9CCA-742B99287BCB}"/>
              </a:ext>
            </a:extLst>
          </p:cNvPr>
          <p:cNvSpPr/>
          <p:nvPr/>
        </p:nvSpPr>
        <p:spPr>
          <a:xfrm>
            <a:off x="164260" y="162963"/>
            <a:ext cx="11858943" cy="6508566"/>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lt1"/>
              </a:solidFill>
              <a:latin typeface="Lato Light"/>
              <a:ea typeface="Lato Light"/>
              <a:cs typeface="Lato Light"/>
              <a:sym typeface="Lato Light"/>
            </a:endParaRPr>
          </a:p>
        </p:txBody>
      </p:sp>
    </p:spTree>
    <p:extLst>
      <p:ext uri="{BB962C8B-B14F-4D97-AF65-F5344CB8AC3E}">
        <p14:creationId xmlns:p14="http://schemas.microsoft.com/office/powerpoint/2010/main" val="325042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par>
                                <p:cTn id="8" presetID="21" presetClass="entr" presetSubtype="1" fill="hold" grpId="1"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65"/>
        <p:cNvGrpSpPr/>
        <p:nvPr/>
      </p:nvGrpSpPr>
      <p:grpSpPr>
        <a:xfrm>
          <a:off x="0" y="0"/>
          <a:ext cx="0" cy="0"/>
          <a:chOff x="0" y="0"/>
          <a:chExt cx="0" cy="0"/>
        </a:xfrm>
      </p:grpSpPr>
      <p:sp>
        <p:nvSpPr>
          <p:cNvPr id="466" name="Google Shape;466;p97"/>
          <p:cNvSpPr txBox="1"/>
          <p:nvPr/>
        </p:nvSpPr>
        <p:spPr>
          <a:xfrm>
            <a:off x="2695442" y="0"/>
            <a:ext cx="6510600" cy="1400400"/>
          </a:xfrm>
          <a:prstGeom prst="rect">
            <a:avLst/>
          </a:prstGeom>
          <a:noFill/>
          <a:ln>
            <a:noFill/>
          </a:ln>
        </p:spPr>
        <p:txBody>
          <a:bodyPr spcFirstLastPara="1" wrap="square" lIns="45700" tIns="22850" rIns="45700" bIns="22850" anchor="t" anchorCtr="0">
            <a:noAutofit/>
          </a:bodyPr>
          <a:lstStyle/>
          <a:p>
            <a:pPr marL="0" marR="0" lvl="0" indent="0" algn="ctr" rtl="0">
              <a:lnSpc>
                <a:spcPct val="100000"/>
              </a:lnSpc>
              <a:spcBef>
                <a:spcPts val="0"/>
              </a:spcBef>
              <a:spcAft>
                <a:spcPts val="0"/>
              </a:spcAft>
              <a:buClr>
                <a:srgbClr val="445469"/>
              </a:buClr>
              <a:buSzPts val="4400"/>
              <a:buFont typeface="Lato"/>
              <a:buNone/>
            </a:pPr>
            <a:r>
              <a:rPr lang="en-US" sz="4400" b="1" i="0" u="none" strike="noStrike" cap="none" dirty="0">
                <a:solidFill>
                  <a:srgbClr val="445469"/>
                </a:solidFill>
                <a:latin typeface="Lato"/>
                <a:ea typeface="Lato"/>
                <a:cs typeface="Lato"/>
                <a:sym typeface="Lato"/>
              </a:rPr>
              <a:t>Correlations</a:t>
            </a:r>
            <a:endParaRPr sz="4400" b="1" i="0" u="none" strike="noStrike" cap="none" dirty="0">
              <a:solidFill>
                <a:srgbClr val="445469"/>
              </a:solidFill>
              <a:latin typeface="Lato"/>
              <a:ea typeface="Lato"/>
              <a:cs typeface="Lato"/>
              <a:sym typeface="Lato"/>
            </a:endParaRPr>
          </a:p>
        </p:txBody>
      </p:sp>
      <p:sp>
        <p:nvSpPr>
          <p:cNvPr id="467" name="Google Shape;467;p97"/>
          <p:cNvSpPr txBox="1"/>
          <p:nvPr/>
        </p:nvSpPr>
        <p:spPr>
          <a:xfrm rot="5400000">
            <a:off x="3618690" y="5787253"/>
            <a:ext cx="30245968" cy="5212080"/>
          </a:xfrm>
          <a:prstGeom prst="rect">
            <a:avLst/>
          </a:prstGeom>
          <a:noFill/>
          <a:ln>
            <a:noFill/>
          </a:ln>
        </p:spPr>
        <p:txBody>
          <a:bodyPr spcFirstLastPara="1" wrap="square" lIns="0" tIns="0" rIns="0" bIns="0" anchor="t" anchorCtr="0">
            <a:noAutofit/>
          </a:bodyPr>
          <a:lstStyle/>
          <a:p>
            <a:pPr marL="0" marR="0" lvl="0" indent="0" algn="ctr" rtl="0">
              <a:lnSpc>
                <a:spcPct val="128758"/>
              </a:lnSpc>
              <a:spcBef>
                <a:spcPts val="0"/>
              </a:spcBef>
              <a:spcAft>
                <a:spcPts val="0"/>
              </a:spcAft>
              <a:buClr>
                <a:srgbClr val="FFFFFF"/>
              </a:buClr>
              <a:buSzPts val="1450"/>
              <a:buFont typeface="Lato"/>
              <a:buNone/>
            </a:pPr>
            <a:r>
              <a:rPr lang="en-US" sz="1450" b="1" i="0" u="none" strike="noStrike" cap="none">
                <a:solidFill>
                  <a:srgbClr val="FFFFFF"/>
                </a:solidFill>
                <a:latin typeface="Lato"/>
                <a:ea typeface="Lato"/>
                <a:cs typeface="Lato"/>
                <a:sym typeface="Lato"/>
              </a:rPr>
              <a:t>$4 BILLIONS</a:t>
            </a:r>
            <a:endParaRPr/>
          </a:p>
        </p:txBody>
      </p:sp>
      <p:sp>
        <p:nvSpPr>
          <p:cNvPr id="468" name="Google Shape;468;p97"/>
          <p:cNvSpPr txBox="1"/>
          <p:nvPr/>
        </p:nvSpPr>
        <p:spPr>
          <a:xfrm rot="5400000">
            <a:off x="3618690" y="4684470"/>
            <a:ext cx="30245968" cy="5212080"/>
          </a:xfrm>
          <a:prstGeom prst="rect">
            <a:avLst/>
          </a:prstGeom>
          <a:noFill/>
          <a:ln>
            <a:noFill/>
          </a:ln>
        </p:spPr>
        <p:txBody>
          <a:bodyPr spcFirstLastPara="1" wrap="square" lIns="0" tIns="0" rIns="0" bIns="0" anchor="t" anchorCtr="0">
            <a:noAutofit/>
          </a:bodyPr>
          <a:lstStyle/>
          <a:p>
            <a:pPr marL="0" marR="0" lvl="0" indent="0" algn="ctr" rtl="0">
              <a:lnSpc>
                <a:spcPct val="128758"/>
              </a:lnSpc>
              <a:spcBef>
                <a:spcPts val="0"/>
              </a:spcBef>
              <a:spcAft>
                <a:spcPts val="0"/>
              </a:spcAft>
              <a:buClr>
                <a:srgbClr val="FFFFFF"/>
              </a:buClr>
              <a:buSzPts val="1450"/>
              <a:buFont typeface="Lato"/>
              <a:buNone/>
            </a:pPr>
            <a:r>
              <a:rPr lang="en-US" sz="1450" b="1" i="0" u="none" strike="noStrike" cap="none">
                <a:solidFill>
                  <a:srgbClr val="FFFFFF"/>
                </a:solidFill>
                <a:latin typeface="Lato"/>
                <a:ea typeface="Lato"/>
                <a:cs typeface="Lato"/>
                <a:sym typeface="Lato"/>
              </a:rPr>
              <a:t>$6 BILLIONS</a:t>
            </a:r>
            <a:endParaRPr/>
          </a:p>
        </p:txBody>
      </p:sp>
      <p:pic>
        <p:nvPicPr>
          <p:cNvPr id="469" name="Google Shape;469;p97"/>
          <p:cNvPicPr preferRelativeResize="0"/>
          <p:nvPr/>
        </p:nvPicPr>
        <p:blipFill>
          <a:blip r:embed="rId3">
            <a:alphaModFix/>
          </a:blip>
          <a:stretch>
            <a:fillRect/>
          </a:stretch>
        </p:blipFill>
        <p:spPr>
          <a:xfrm>
            <a:off x="188250" y="1183850"/>
            <a:ext cx="5757550" cy="2102625"/>
          </a:xfrm>
          <a:prstGeom prst="rect">
            <a:avLst/>
          </a:prstGeom>
          <a:noFill/>
          <a:ln>
            <a:noFill/>
          </a:ln>
        </p:spPr>
      </p:pic>
      <p:pic>
        <p:nvPicPr>
          <p:cNvPr id="470" name="Google Shape;470;p97"/>
          <p:cNvPicPr preferRelativeResize="0"/>
          <p:nvPr/>
        </p:nvPicPr>
        <p:blipFill>
          <a:blip r:embed="rId4">
            <a:alphaModFix/>
          </a:blip>
          <a:stretch>
            <a:fillRect/>
          </a:stretch>
        </p:blipFill>
        <p:spPr>
          <a:xfrm>
            <a:off x="271525" y="3305675"/>
            <a:ext cx="5169300" cy="3552325"/>
          </a:xfrm>
          <a:prstGeom prst="rect">
            <a:avLst/>
          </a:prstGeom>
          <a:noFill/>
          <a:ln>
            <a:noFill/>
          </a:ln>
        </p:spPr>
      </p:pic>
      <p:sp>
        <p:nvSpPr>
          <p:cNvPr id="471" name="Google Shape;471;p97"/>
          <p:cNvSpPr txBox="1"/>
          <p:nvPr/>
        </p:nvSpPr>
        <p:spPr>
          <a:xfrm>
            <a:off x="6122500" y="1718225"/>
            <a:ext cx="5944800" cy="3768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Lato"/>
              <a:buChar char="●"/>
            </a:pPr>
            <a:r>
              <a:rPr lang="en-US" sz="1800">
                <a:latin typeface="Lato"/>
                <a:ea typeface="Lato"/>
                <a:cs typeface="Lato"/>
                <a:sym typeface="Lato"/>
              </a:rPr>
              <a:t>These are the correlation matrices from original cleaned dataset. </a:t>
            </a: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a:p>
            <a:pPr marL="457200" lvl="0" indent="-342900" algn="l" rtl="0">
              <a:spcBef>
                <a:spcPts val="0"/>
              </a:spcBef>
              <a:spcAft>
                <a:spcPts val="0"/>
              </a:spcAft>
              <a:buSzPts val="1800"/>
              <a:buFont typeface="Lato"/>
              <a:buChar char="●"/>
            </a:pPr>
            <a:r>
              <a:rPr lang="en-US" sz="1800">
                <a:latin typeface="Lato"/>
                <a:ea typeface="Lato"/>
                <a:cs typeface="Lato"/>
                <a:sym typeface="Lato"/>
              </a:rPr>
              <a:t>There is very little correlation seen here between the different variables.</a:t>
            </a: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a:p>
            <a:pPr marL="457200" lvl="0" indent="-342900" algn="l" rtl="0">
              <a:spcBef>
                <a:spcPts val="0"/>
              </a:spcBef>
              <a:spcAft>
                <a:spcPts val="0"/>
              </a:spcAft>
              <a:buSzPts val="1800"/>
              <a:buFont typeface="Lato"/>
              <a:buChar char="●"/>
            </a:pPr>
            <a:r>
              <a:rPr lang="en-US" sz="1800">
                <a:latin typeface="Lato"/>
                <a:ea typeface="Lato"/>
                <a:cs typeface="Lato"/>
                <a:sym typeface="Lato"/>
              </a:rPr>
              <a:t>There were no significant correlations that we did not see from looking at the dataset initially.</a:t>
            </a:r>
            <a:endParaRPr sz="1800">
              <a:latin typeface="Lato"/>
              <a:ea typeface="Lato"/>
              <a:cs typeface="Lato"/>
              <a:sym typeface="Lato"/>
            </a:endParaRPr>
          </a:p>
          <a:p>
            <a:pPr marL="457200" lvl="0" indent="0" algn="l" rtl="0">
              <a:spcBef>
                <a:spcPts val="0"/>
              </a:spcBef>
              <a:spcAft>
                <a:spcPts val="0"/>
              </a:spcAft>
              <a:buNone/>
            </a:pPr>
            <a:endParaRPr sz="1800">
              <a:latin typeface="Lato"/>
              <a:ea typeface="Lato"/>
              <a:cs typeface="Lato"/>
              <a:sym typeface="Lato"/>
            </a:endParaRPr>
          </a:p>
          <a:p>
            <a:pPr marL="457200" lvl="0" indent="-342900" algn="l" rtl="0">
              <a:spcBef>
                <a:spcPts val="0"/>
              </a:spcBef>
              <a:spcAft>
                <a:spcPts val="0"/>
              </a:spcAft>
              <a:buSzPts val="1800"/>
              <a:buFont typeface="Lato"/>
              <a:buChar char="●"/>
            </a:pPr>
            <a:r>
              <a:rPr lang="en-US" sz="1800">
                <a:latin typeface="Lato"/>
                <a:ea typeface="Lato"/>
                <a:cs typeface="Lato"/>
                <a:sym typeface="Lato"/>
              </a:rPr>
              <a:t>As we mentioned on a previous slide, our next step is to look at calculated metrics like frequency and recency and whether they have the ability to cause revenue increases.</a:t>
            </a:r>
            <a:endParaRPr sz="18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87"/>
        <p:cNvGrpSpPr/>
        <p:nvPr/>
      </p:nvGrpSpPr>
      <p:grpSpPr>
        <a:xfrm>
          <a:off x="0" y="0"/>
          <a:ext cx="0" cy="0"/>
          <a:chOff x="0" y="0"/>
          <a:chExt cx="0" cy="0"/>
        </a:xfrm>
      </p:grpSpPr>
      <p:sp>
        <p:nvSpPr>
          <p:cNvPr id="388" name="Google Shape;388;p89"/>
          <p:cNvSpPr txBox="1"/>
          <p:nvPr/>
        </p:nvSpPr>
        <p:spPr>
          <a:xfrm>
            <a:off x="2830906" y="0"/>
            <a:ext cx="6510549" cy="692489"/>
          </a:xfrm>
          <a:prstGeom prst="rect">
            <a:avLst/>
          </a:prstGeom>
          <a:noFill/>
          <a:ln>
            <a:noFill/>
          </a:ln>
        </p:spPr>
        <p:txBody>
          <a:bodyPr spcFirstLastPara="1" wrap="square" lIns="45700" tIns="22850" rIns="45700" bIns="22850" anchor="t" anchorCtr="0">
            <a:noAutofit/>
          </a:bodyPr>
          <a:lstStyle/>
          <a:p>
            <a:pPr marL="0" marR="0" lvl="0" indent="0" algn="ctr" rtl="0">
              <a:lnSpc>
                <a:spcPct val="100000"/>
              </a:lnSpc>
              <a:spcBef>
                <a:spcPts val="0"/>
              </a:spcBef>
              <a:spcAft>
                <a:spcPts val="0"/>
              </a:spcAft>
              <a:buClr>
                <a:srgbClr val="445469"/>
              </a:buClr>
              <a:buSzPts val="4200"/>
              <a:buFont typeface="Lato"/>
              <a:buNone/>
            </a:pPr>
            <a:r>
              <a:rPr lang="en-US" sz="4200" b="1" i="0" u="none" strike="noStrike" cap="none" dirty="0">
                <a:solidFill>
                  <a:srgbClr val="445469"/>
                </a:solidFill>
                <a:latin typeface="Lato"/>
                <a:ea typeface="Lato"/>
                <a:cs typeface="Lato"/>
                <a:sym typeface="Lato"/>
              </a:rPr>
              <a:t>Monthly Sales Projections</a:t>
            </a:r>
            <a:endParaRPr sz="4200" b="1" i="0" u="none" strike="noStrike" cap="none" dirty="0">
              <a:solidFill>
                <a:srgbClr val="445469"/>
              </a:solidFill>
              <a:latin typeface="Lato"/>
              <a:ea typeface="Lato"/>
              <a:cs typeface="Lato"/>
              <a:sym typeface="Lato"/>
            </a:endParaRPr>
          </a:p>
        </p:txBody>
      </p:sp>
      <p:sp>
        <p:nvSpPr>
          <p:cNvPr id="389" name="Google Shape;389;p89"/>
          <p:cNvSpPr txBox="1"/>
          <p:nvPr/>
        </p:nvSpPr>
        <p:spPr>
          <a:xfrm rot="5400000">
            <a:off x="3618690" y="5787253"/>
            <a:ext cx="30245968" cy="5212080"/>
          </a:xfrm>
          <a:prstGeom prst="rect">
            <a:avLst/>
          </a:prstGeom>
          <a:noFill/>
          <a:ln>
            <a:noFill/>
          </a:ln>
        </p:spPr>
        <p:txBody>
          <a:bodyPr spcFirstLastPara="1" wrap="square" lIns="0" tIns="0" rIns="0" bIns="0" anchor="t" anchorCtr="0">
            <a:noAutofit/>
          </a:bodyPr>
          <a:lstStyle/>
          <a:p>
            <a:pPr marL="0" marR="0" lvl="0" indent="0" algn="ctr" rtl="0">
              <a:lnSpc>
                <a:spcPct val="128758"/>
              </a:lnSpc>
              <a:spcBef>
                <a:spcPts val="0"/>
              </a:spcBef>
              <a:spcAft>
                <a:spcPts val="0"/>
              </a:spcAft>
              <a:buClr>
                <a:srgbClr val="FFFFFF"/>
              </a:buClr>
              <a:buSzPts val="1450"/>
              <a:buFont typeface="Lato"/>
              <a:buNone/>
            </a:pPr>
            <a:r>
              <a:rPr lang="en-US" sz="1450" b="1" i="0" u="none" strike="noStrike" cap="none">
                <a:solidFill>
                  <a:srgbClr val="FFFFFF"/>
                </a:solidFill>
                <a:latin typeface="Lato"/>
                <a:ea typeface="Lato"/>
                <a:cs typeface="Lato"/>
                <a:sym typeface="Lato"/>
              </a:rPr>
              <a:t>$4 BILLIONS</a:t>
            </a:r>
            <a:endParaRPr/>
          </a:p>
        </p:txBody>
      </p:sp>
      <p:sp>
        <p:nvSpPr>
          <p:cNvPr id="390" name="Google Shape;390;p89"/>
          <p:cNvSpPr txBox="1"/>
          <p:nvPr/>
        </p:nvSpPr>
        <p:spPr>
          <a:xfrm rot="5400000">
            <a:off x="3618690" y="4684470"/>
            <a:ext cx="30245968" cy="5212080"/>
          </a:xfrm>
          <a:prstGeom prst="rect">
            <a:avLst/>
          </a:prstGeom>
          <a:noFill/>
          <a:ln>
            <a:noFill/>
          </a:ln>
        </p:spPr>
        <p:txBody>
          <a:bodyPr spcFirstLastPara="1" wrap="square" lIns="0" tIns="0" rIns="0" bIns="0" anchor="t" anchorCtr="0">
            <a:noAutofit/>
          </a:bodyPr>
          <a:lstStyle/>
          <a:p>
            <a:pPr marL="0" marR="0" lvl="0" indent="0" algn="ctr" rtl="0">
              <a:lnSpc>
                <a:spcPct val="128758"/>
              </a:lnSpc>
              <a:spcBef>
                <a:spcPts val="0"/>
              </a:spcBef>
              <a:spcAft>
                <a:spcPts val="0"/>
              </a:spcAft>
              <a:buClr>
                <a:srgbClr val="FFFFFF"/>
              </a:buClr>
              <a:buSzPts val="1450"/>
              <a:buFont typeface="Lato"/>
              <a:buNone/>
            </a:pPr>
            <a:r>
              <a:rPr lang="en-US" sz="1450" b="1" i="0" u="none" strike="noStrike" cap="none">
                <a:solidFill>
                  <a:srgbClr val="FFFFFF"/>
                </a:solidFill>
                <a:latin typeface="Lato"/>
                <a:ea typeface="Lato"/>
                <a:cs typeface="Lato"/>
                <a:sym typeface="Lato"/>
              </a:rPr>
              <a:t>$6 BILLIONS</a:t>
            </a:r>
            <a:endParaRPr/>
          </a:p>
        </p:txBody>
      </p:sp>
      <p:pic>
        <p:nvPicPr>
          <p:cNvPr id="391" name="Google Shape;391;p89"/>
          <p:cNvPicPr preferRelativeResize="0"/>
          <p:nvPr/>
        </p:nvPicPr>
        <p:blipFill rotWithShape="1">
          <a:blip r:embed="rId3">
            <a:alphaModFix/>
          </a:blip>
          <a:srcRect/>
          <a:stretch/>
        </p:blipFill>
        <p:spPr>
          <a:xfrm>
            <a:off x="1137818" y="1062295"/>
            <a:ext cx="9237824" cy="579570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96"/>
        <p:cNvGrpSpPr/>
        <p:nvPr/>
      </p:nvGrpSpPr>
      <p:grpSpPr>
        <a:xfrm>
          <a:off x="0" y="0"/>
          <a:ext cx="0" cy="0"/>
          <a:chOff x="0" y="0"/>
          <a:chExt cx="0" cy="0"/>
        </a:xfrm>
      </p:grpSpPr>
      <p:sp>
        <p:nvSpPr>
          <p:cNvPr id="397" name="Google Shape;397;p90"/>
          <p:cNvSpPr txBox="1"/>
          <p:nvPr/>
        </p:nvSpPr>
        <p:spPr>
          <a:xfrm>
            <a:off x="2695450" y="0"/>
            <a:ext cx="7785000" cy="692400"/>
          </a:xfrm>
          <a:prstGeom prst="rect">
            <a:avLst/>
          </a:prstGeom>
          <a:noFill/>
          <a:ln>
            <a:noFill/>
          </a:ln>
        </p:spPr>
        <p:txBody>
          <a:bodyPr spcFirstLastPara="1" wrap="square" lIns="45700" tIns="22850" rIns="45700" bIns="22850" anchor="t" anchorCtr="0">
            <a:noAutofit/>
          </a:bodyPr>
          <a:lstStyle/>
          <a:p>
            <a:pPr marL="0" marR="0" lvl="0" indent="0" algn="ctr" rtl="0">
              <a:lnSpc>
                <a:spcPct val="100000"/>
              </a:lnSpc>
              <a:spcBef>
                <a:spcPts val="0"/>
              </a:spcBef>
              <a:spcAft>
                <a:spcPts val="0"/>
              </a:spcAft>
              <a:buClr>
                <a:srgbClr val="445469"/>
              </a:buClr>
              <a:buSzPts val="4200"/>
              <a:buFont typeface="Lato"/>
              <a:buNone/>
            </a:pPr>
            <a:r>
              <a:rPr lang="en-US" sz="4200" b="1">
                <a:solidFill>
                  <a:srgbClr val="445469"/>
                </a:solidFill>
                <a:latin typeface="Lato"/>
                <a:ea typeface="Lato"/>
                <a:cs typeface="Lato"/>
                <a:sym typeface="Lato"/>
              </a:rPr>
              <a:t>Deep Learning Sales Prediction</a:t>
            </a:r>
            <a:endParaRPr sz="4200" b="1">
              <a:solidFill>
                <a:srgbClr val="445469"/>
              </a:solidFill>
              <a:latin typeface="Lato"/>
              <a:ea typeface="Lato"/>
              <a:cs typeface="Lato"/>
              <a:sym typeface="Lato"/>
            </a:endParaRPr>
          </a:p>
          <a:p>
            <a:pPr marL="0" marR="0" lvl="0" indent="0" algn="ctr" rtl="0">
              <a:lnSpc>
                <a:spcPct val="100000"/>
              </a:lnSpc>
              <a:spcBef>
                <a:spcPts val="0"/>
              </a:spcBef>
              <a:spcAft>
                <a:spcPts val="0"/>
              </a:spcAft>
              <a:buClr>
                <a:srgbClr val="445469"/>
              </a:buClr>
              <a:buSzPts val="4200"/>
              <a:buFont typeface="Lato"/>
              <a:buNone/>
            </a:pPr>
            <a:endParaRPr sz="4200" b="1">
              <a:solidFill>
                <a:srgbClr val="445469"/>
              </a:solidFill>
              <a:latin typeface="Lato"/>
              <a:ea typeface="Lato"/>
              <a:cs typeface="Lato"/>
              <a:sym typeface="Lato"/>
            </a:endParaRPr>
          </a:p>
        </p:txBody>
      </p:sp>
      <p:sp>
        <p:nvSpPr>
          <p:cNvPr id="398" name="Google Shape;398;p90"/>
          <p:cNvSpPr txBox="1"/>
          <p:nvPr/>
        </p:nvSpPr>
        <p:spPr>
          <a:xfrm rot="5400000">
            <a:off x="3618614" y="5787209"/>
            <a:ext cx="30246000" cy="5212200"/>
          </a:xfrm>
          <a:prstGeom prst="rect">
            <a:avLst/>
          </a:prstGeom>
          <a:noFill/>
          <a:ln>
            <a:noFill/>
          </a:ln>
        </p:spPr>
        <p:txBody>
          <a:bodyPr spcFirstLastPara="1" wrap="square" lIns="0" tIns="0" rIns="0" bIns="0" anchor="t" anchorCtr="0">
            <a:noAutofit/>
          </a:bodyPr>
          <a:lstStyle/>
          <a:p>
            <a:pPr marL="0" marR="0" lvl="0" indent="0" algn="ctr" rtl="0">
              <a:lnSpc>
                <a:spcPct val="128758"/>
              </a:lnSpc>
              <a:spcBef>
                <a:spcPts val="0"/>
              </a:spcBef>
              <a:spcAft>
                <a:spcPts val="0"/>
              </a:spcAft>
              <a:buClr>
                <a:srgbClr val="FFFFFF"/>
              </a:buClr>
              <a:buSzPts val="1450"/>
              <a:buFont typeface="Lato"/>
              <a:buNone/>
            </a:pPr>
            <a:r>
              <a:rPr lang="en-US" sz="1450" b="1" i="0" u="none" strike="noStrike" cap="none">
                <a:solidFill>
                  <a:srgbClr val="FFFFFF"/>
                </a:solidFill>
                <a:latin typeface="Lato"/>
                <a:ea typeface="Lato"/>
                <a:cs typeface="Lato"/>
                <a:sym typeface="Lato"/>
              </a:rPr>
              <a:t>$4 BILLIONS</a:t>
            </a:r>
            <a:endParaRPr/>
          </a:p>
        </p:txBody>
      </p:sp>
      <p:sp>
        <p:nvSpPr>
          <p:cNvPr id="399" name="Google Shape;399;p90"/>
          <p:cNvSpPr txBox="1"/>
          <p:nvPr/>
        </p:nvSpPr>
        <p:spPr>
          <a:xfrm rot="5400000">
            <a:off x="3618614" y="4684427"/>
            <a:ext cx="30246000" cy="5212200"/>
          </a:xfrm>
          <a:prstGeom prst="rect">
            <a:avLst/>
          </a:prstGeom>
          <a:noFill/>
          <a:ln>
            <a:noFill/>
          </a:ln>
        </p:spPr>
        <p:txBody>
          <a:bodyPr spcFirstLastPara="1" wrap="square" lIns="0" tIns="0" rIns="0" bIns="0" anchor="t" anchorCtr="0">
            <a:noAutofit/>
          </a:bodyPr>
          <a:lstStyle/>
          <a:p>
            <a:pPr marL="0" marR="0" lvl="0" indent="0" algn="ctr" rtl="0">
              <a:lnSpc>
                <a:spcPct val="128758"/>
              </a:lnSpc>
              <a:spcBef>
                <a:spcPts val="0"/>
              </a:spcBef>
              <a:spcAft>
                <a:spcPts val="0"/>
              </a:spcAft>
              <a:buClr>
                <a:srgbClr val="FFFFFF"/>
              </a:buClr>
              <a:buSzPts val="1450"/>
              <a:buFont typeface="Lato"/>
              <a:buNone/>
            </a:pPr>
            <a:r>
              <a:rPr lang="en-US" sz="1450" b="1" i="0" u="none" strike="noStrike" cap="none">
                <a:solidFill>
                  <a:srgbClr val="FFFFFF"/>
                </a:solidFill>
                <a:latin typeface="Lato"/>
                <a:ea typeface="Lato"/>
                <a:cs typeface="Lato"/>
                <a:sym typeface="Lato"/>
              </a:rPr>
              <a:t>$6 BILLIONS</a:t>
            </a:r>
            <a:endParaRPr/>
          </a:p>
        </p:txBody>
      </p:sp>
      <p:pic>
        <p:nvPicPr>
          <p:cNvPr id="400" name="Google Shape;400;p90"/>
          <p:cNvPicPr preferRelativeResize="0"/>
          <p:nvPr/>
        </p:nvPicPr>
        <p:blipFill>
          <a:blip r:embed="rId3">
            <a:alphaModFix/>
          </a:blip>
          <a:stretch>
            <a:fillRect/>
          </a:stretch>
        </p:blipFill>
        <p:spPr>
          <a:xfrm>
            <a:off x="502013" y="1177535"/>
            <a:ext cx="5414694" cy="3035876"/>
          </a:xfrm>
          <a:prstGeom prst="rect">
            <a:avLst/>
          </a:prstGeom>
          <a:noFill/>
          <a:ln>
            <a:noFill/>
          </a:ln>
        </p:spPr>
      </p:pic>
      <p:sp>
        <p:nvSpPr>
          <p:cNvPr id="401" name="Google Shape;401;p90"/>
          <p:cNvSpPr txBox="1"/>
          <p:nvPr/>
        </p:nvSpPr>
        <p:spPr>
          <a:xfrm>
            <a:off x="7269050" y="1257300"/>
            <a:ext cx="4538400" cy="2253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Lato"/>
              <a:buChar char="●"/>
            </a:pPr>
            <a:r>
              <a:rPr lang="en-US" sz="1800" dirty="0">
                <a:latin typeface="Lato"/>
                <a:ea typeface="Lato"/>
                <a:cs typeface="Lato"/>
                <a:sym typeface="Lato"/>
              </a:rPr>
              <a:t>The Long Short-term Memory (LSTM) method was used to perform this analysis.</a:t>
            </a: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a:p>
            <a:pPr marL="457200" lvl="0" indent="-342900" algn="l" rtl="0">
              <a:spcBef>
                <a:spcPts val="0"/>
              </a:spcBef>
              <a:spcAft>
                <a:spcPts val="0"/>
              </a:spcAft>
              <a:buSzPts val="1800"/>
              <a:buFont typeface="Lato"/>
              <a:buChar char="●"/>
            </a:pPr>
            <a:r>
              <a:rPr lang="en-US" sz="1800" dirty="0">
                <a:latin typeface="Lato"/>
                <a:ea typeface="Lato"/>
                <a:cs typeface="Lato"/>
                <a:sym typeface="Lato"/>
              </a:rPr>
              <a:t>This method is a very time intensive.</a:t>
            </a: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a:p>
            <a:pPr marL="457200" lvl="0" indent="-342900" algn="l" rtl="0">
              <a:spcBef>
                <a:spcPts val="0"/>
              </a:spcBef>
              <a:spcAft>
                <a:spcPts val="0"/>
              </a:spcAft>
              <a:buSzPts val="1800"/>
              <a:buFont typeface="Lato"/>
              <a:buChar char="●"/>
            </a:pPr>
            <a:r>
              <a:rPr lang="en-US" sz="1800" dirty="0">
                <a:latin typeface="Lato"/>
                <a:ea typeface="Lato"/>
                <a:cs typeface="Lato"/>
                <a:sym typeface="Lato"/>
              </a:rPr>
              <a:t>The new predicted value that we got is $581K.</a:t>
            </a:r>
            <a:endParaRPr sz="1800" dirty="0">
              <a:latin typeface="Lato"/>
              <a:ea typeface="Lato"/>
              <a:cs typeface="Lato"/>
              <a:sym typeface="Lato"/>
            </a:endParaRPr>
          </a:p>
        </p:txBody>
      </p:sp>
      <p:pic>
        <p:nvPicPr>
          <p:cNvPr id="2" name="Picture 1"/>
          <p:cNvPicPr>
            <a:picLocks noChangeAspect="1"/>
          </p:cNvPicPr>
          <p:nvPr/>
        </p:nvPicPr>
        <p:blipFill>
          <a:blip r:embed="rId4"/>
          <a:stretch>
            <a:fillRect/>
          </a:stretch>
        </p:blipFill>
        <p:spPr>
          <a:xfrm>
            <a:off x="502013" y="4698546"/>
            <a:ext cx="3019113" cy="7278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75"/>
          <p:cNvSpPr txBox="1"/>
          <p:nvPr/>
        </p:nvSpPr>
        <p:spPr>
          <a:xfrm>
            <a:off x="6638741" y="1326900"/>
            <a:ext cx="5134500" cy="2346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Lato"/>
              <a:buChar char="●"/>
            </a:pPr>
            <a:r>
              <a:rPr lang="en-US" sz="1800" b="0" i="0" u="none" strike="noStrike" cap="none" dirty="0">
                <a:solidFill>
                  <a:srgbClr val="000000"/>
                </a:solidFill>
                <a:latin typeface="Lato"/>
                <a:ea typeface="Lato"/>
                <a:cs typeface="Lato"/>
                <a:sym typeface="Lato"/>
              </a:rPr>
              <a:t>Text clustering has been one of the more difficult task for us thus far.</a:t>
            </a:r>
            <a:endParaRPr sz="1800" b="0" i="0" u="none" strike="noStrike" cap="none" dirty="0">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Char char="●"/>
            </a:pPr>
            <a:r>
              <a:rPr lang="en-US" sz="1800" b="0" i="0" u="none" strike="noStrike" cap="none" dirty="0">
                <a:solidFill>
                  <a:srgbClr val="000000"/>
                </a:solidFill>
                <a:latin typeface="Lato"/>
                <a:ea typeface="Lato"/>
                <a:cs typeface="Lato"/>
                <a:sym typeface="Lato"/>
              </a:rPr>
              <a:t>We decided to use bag of words in order to tackle NLP for our product descriptions.</a:t>
            </a:r>
            <a:endParaRPr sz="1800" b="0" i="0" u="none" strike="noStrike" cap="none" dirty="0">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Lato"/>
              <a:ea typeface="Lato"/>
              <a:cs typeface="Lato"/>
              <a:sym typeface="Lato"/>
            </a:endParaRPr>
          </a:p>
          <a:p>
            <a:pPr marL="457200" marR="0" lvl="0" indent="-342900" algn="l" rtl="0">
              <a:lnSpc>
                <a:spcPct val="100000"/>
              </a:lnSpc>
              <a:spcBef>
                <a:spcPts val="0"/>
              </a:spcBef>
              <a:spcAft>
                <a:spcPts val="0"/>
              </a:spcAft>
              <a:buClr>
                <a:srgbClr val="000000"/>
              </a:buClr>
              <a:buSzPts val="1800"/>
              <a:buFont typeface="Lato"/>
              <a:buChar char="●"/>
            </a:pPr>
            <a:r>
              <a:rPr lang="en-US" sz="1800" b="0" i="0" u="none" strike="noStrike" cap="none" dirty="0">
                <a:solidFill>
                  <a:srgbClr val="000000"/>
                </a:solidFill>
                <a:latin typeface="Lato"/>
                <a:ea typeface="Lato"/>
                <a:cs typeface="Lato"/>
                <a:sym typeface="Lato"/>
              </a:rPr>
              <a:t>Our next step here will be  to eliminate  useless words so that we see more items and not item descriptions.  Our product description text is rather short, so we plan to isolating  adjectives and nouns as a next step.</a:t>
            </a:r>
            <a:endParaRPr sz="1800" b="0" i="0" u="none" strike="noStrike" cap="none" dirty="0">
              <a:solidFill>
                <a:srgbClr val="000000"/>
              </a:solidFill>
              <a:latin typeface="Lato"/>
              <a:ea typeface="Lato"/>
              <a:cs typeface="Lato"/>
              <a:sym typeface="Lato"/>
            </a:endParaRPr>
          </a:p>
        </p:txBody>
      </p:sp>
      <p:sp>
        <p:nvSpPr>
          <p:cNvPr id="735" name="Google Shape;735;p175"/>
          <p:cNvSpPr txBox="1"/>
          <p:nvPr/>
        </p:nvSpPr>
        <p:spPr>
          <a:xfrm>
            <a:off x="2695442" y="0"/>
            <a:ext cx="6510549" cy="723267"/>
          </a:xfrm>
          <a:prstGeom prst="rect">
            <a:avLst/>
          </a:prstGeom>
          <a:noFill/>
          <a:ln>
            <a:noFill/>
          </a:ln>
        </p:spPr>
        <p:txBody>
          <a:bodyPr spcFirstLastPara="1" wrap="square" lIns="45700" tIns="22850" rIns="45700" bIns="22850" anchor="t" anchorCtr="0">
            <a:noAutofit/>
          </a:bodyPr>
          <a:lstStyle/>
          <a:p>
            <a:pPr marL="0" marR="0" lvl="0" indent="0" algn="ctr" rtl="0">
              <a:lnSpc>
                <a:spcPct val="100000"/>
              </a:lnSpc>
              <a:spcBef>
                <a:spcPts val="0"/>
              </a:spcBef>
              <a:spcAft>
                <a:spcPts val="0"/>
              </a:spcAft>
              <a:buClr>
                <a:srgbClr val="445469"/>
              </a:buClr>
              <a:buSzPts val="4400"/>
              <a:buFont typeface="Lato"/>
              <a:buNone/>
            </a:pPr>
            <a:r>
              <a:rPr lang="en-US" sz="4400" b="1" i="0" u="none" strike="noStrike" cap="none">
                <a:solidFill>
                  <a:srgbClr val="445469"/>
                </a:solidFill>
                <a:latin typeface="Lato"/>
                <a:ea typeface="Lato"/>
                <a:cs typeface="Lato"/>
                <a:sym typeface="Lato"/>
              </a:rPr>
              <a:t>Product Analysis</a:t>
            </a:r>
            <a:endParaRPr sz="4400" b="1" i="0" u="none" strike="noStrike" cap="none">
              <a:solidFill>
                <a:srgbClr val="445469"/>
              </a:solidFill>
              <a:latin typeface="Lato"/>
              <a:ea typeface="Lato"/>
              <a:cs typeface="Lato"/>
              <a:sym typeface="Lato"/>
            </a:endParaRPr>
          </a:p>
        </p:txBody>
      </p:sp>
      <p:sp>
        <p:nvSpPr>
          <p:cNvPr id="736" name="Google Shape;736;p175"/>
          <p:cNvSpPr txBox="1"/>
          <p:nvPr/>
        </p:nvSpPr>
        <p:spPr>
          <a:xfrm rot="5400000">
            <a:off x="3618690" y="5787253"/>
            <a:ext cx="30245968" cy="5212080"/>
          </a:xfrm>
          <a:prstGeom prst="rect">
            <a:avLst/>
          </a:prstGeom>
          <a:noFill/>
          <a:ln>
            <a:noFill/>
          </a:ln>
        </p:spPr>
        <p:txBody>
          <a:bodyPr spcFirstLastPara="1" wrap="square" lIns="0" tIns="0" rIns="0" bIns="0" anchor="t" anchorCtr="0">
            <a:noAutofit/>
          </a:bodyPr>
          <a:lstStyle/>
          <a:p>
            <a:pPr marL="0" marR="0" lvl="0" indent="0" algn="ctr" rtl="0">
              <a:lnSpc>
                <a:spcPct val="128757"/>
              </a:lnSpc>
              <a:spcBef>
                <a:spcPts val="0"/>
              </a:spcBef>
              <a:spcAft>
                <a:spcPts val="0"/>
              </a:spcAft>
              <a:buClr>
                <a:srgbClr val="FFFFFF"/>
              </a:buClr>
              <a:buSzPts val="1450"/>
              <a:buFont typeface="Lato"/>
              <a:buNone/>
            </a:pPr>
            <a:r>
              <a:rPr lang="en-US" sz="1450" b="1" i="0" u="none" strike="noStrike" cap="none">
                <a:solidFill>
                  <a:srgbClr val="FFFFFF"/>
                </a:solidFill>
                <a:latin typeface="Lato"/>
                <a:ea typeface="Lato"/>
                <a:cs typeface="Lato"/>
                <a:sym typeface="Lato"/>
              </a:rPr>
              <a:t>$4 BILLIONS</a:t>
            </a:r>
            <a:endParaRPr sz="1400" b="0" i="0" u="none" strike="noStrike" cap="none">
              <a:solidFill>
                <a:srgbClr val="000000"/>
              </a:solidFill>
              <a:latin typeface="Arial"/>
              <a:ea typeface="Arial"/>
              <a:cs typeface="Arial"/>
              <a:sym typeface="Arial"/>
            </a:endParaRPr>
          </a:p>
        </p:txBody>
      </p:sp>
      <p:sp>
        <p:nvSpPr>
          <p:cNvPr id="737" name="Google Shape;737;p175"/>
          <p:cNvSpPr txBox="1"/>
          <p:nvPr/>
        </p:nvSpPr>
        <p:spPr>
          <a:xfrm rot="5400000">
            <a:off x="3618690" y="4684470"/>
            <a:ext cx="30245968" cy="5212080"/>
          </a:xfrm>
          <a:prstGeom prst="rect">
            <a:avLst/>
          </a:prstGeom>
          <a:noFill/>
          <a:ln>
            <a:noFill/>
          </a:ln>
        </p:spPr>
        <p:txBody>
          <a:bodyPr spcFirstLastPara="1" wrap="square" lIns="0" tIns="0" rIns="0" bIns="0" anchor="t" anchorCtr="0">
            <a:noAutofit/>
          </a:bodyPr>
          <a:lstStyle/>
          <a:p>
            <a:pPr marL="0" marR="0" lvl="0" indent="0" algn="ctr" rtl="0">
              <a:lnSpc>
                <a:spcPct val="128757"/>
              </a:lnSpc>
              <a:spcBef>
                <a:spcPts val="0"/>
              </a:spcBef>
              <a:spcAft>
                <a:spcPts val="0"/>
              </a:spcAft>
              <a:buClr>
                <a:srgbClr val="FFFFFF"/>
              </a:buClr>
              <a:buSzPts val="1450"/>
              <a:buFont typeface="Lato"/>
              <a:buNone/>
            </a:pPr>
            <a:r>
              <a:rPr lang="en-US" sz="1450" b="1" i="0" u="none" strike="noStrike" cap="none">
                <a:solidFill>
                  <a:srgbClr val="FFFFFF"/>
                </a:solidFill>
                <a:latin typeface="Lato"/>
                <a:ea typeface="Lato"/>
                <a:cs typeface="Lato"/>
                <a:sym typeface="Lato"/>
              </a:rPr>
              <a:t>$6 BILLIONS</a:t>
            </a:r>
            <a:endParaRPr sz="1400" b="0" i="0" u="none" strike="noStrike" cap="none">
              <a:solidFill>
                <a:srgbClr val="000000"/>
              </a:solidFill>
              <a:latin typeface="Arial"/>
              <a:ea typeface="Arial"/>
              <a:cs typeface="Arial"/>
              <a:sym typeface="Arial"/>
            </a:endParaRPr>
          </a:p>
        </p:txBody>
      </p:sp>
      <p:pic>
        <p:nvPicPr>
          <p:cNvPr id="738" name="Google Shape;738;p175"/>
          <p:cNvPicPr preferRelativeResize="0"/>
          <p:nvPr/>
        </p:nvPicPr>
        <p:blipFill rotWithShape="1">
          <a:blip r:embed="rId3">
            <a:alphaModFix/>
          </a:blip>
          <a:srcRect/>
          <a:stretch/>
        </p:blipFill>
        <p:spPr>
          <a:xfrm>
            <a:off x="507024" y="801050"/>
            <a:ext cx="5495843" cy="2786650"/>
          </a:xfrm>
          <a:prstGeom prst="rect">
            <a:avLst/>
          </a:prstGeom>
          <a:noFill/>
          <a:ln>
            <a:noFill/>
          </a:ln>
        </p:spPr>
      </p:pic>
      <p:pic>
        <p:nvPicPr>
          <p:cNvPr id="2" name="Picture 1"/>
          <p:cNvPicPr>
            <a:picLocks noChangeAspect="1"/>
          </p:cNvPicPr>
          <p:nvPr/>
        </p:nvPicPr>
        <p:blipFill>
          <a:blip r:embed="rId4"/>
          <a:stretch>
            <a:fillRect/>
          </a:stretch>
        </p:blipFill>
        <p:spPr>
          <a:xfrm>
            <a:off x="507024" y="3672900"/>
            <a:ext cx="5495843" cy="3097761"/>
          </a:xfrm>
          <a:prstGeom prst="rect">
            <a:avLst/>
          </a:prstGeom>
        </p:spPr>
      </p:pic>
    </p:spTree>
    <p:extLst>
      <p:ext uri="{BB962C8B-B14F-4D97-AF65-F5344CB8AC3E}">
        <p14:creationId xmlns:p14="http://schemas.microsoft.com/office/powerpoint/2010/main" val="4131767557"/>
      </p:ext>
    </p:extLst>
  </p:cSld>
  <p:clrMapOvr>
    <a:masterClrMapping/>
  </p:clrMapOvr>
</p:sld>
</file>

<file path=ppt/theme/theme1.xml><?xml version="1.0" encoding="utf-8"?>
<a:theme xmlns:a="http://schemas.openxmlformats.org/drawingml/2006/main" name="4_Default Theme">
  <a:themeElements>
    <a:clrScheme name="motagua light prueba">
      <a:dk1>
        <a:srgbClr val="445469"/>
      </a:dk1>
      <a:lt1>
        <a:srgbClr val="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efault Theme">
  <a:themeElements>
    <a:clrScheme name="motagua light prueba">
      <a:dk1>
        <a:srgbClr val="445469"/>
      </a:dk1>
      <a:lt1>
        <a:srgbClr val="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Theme">
  <a:themeElements>
    <a:clrScheme name="motagua light prueb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efault Theme">
  <a:themeElements>
    <a:clrScheme name="motagua light prueba">
      <a:dk1>
        <a:srgbClr val="445469"/>
      </a:dk1>
      <a:lt1>
        <a:sysClr val="window" lastClr="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4596</TotalTime>
  <Words>1062</Words>
  <Application>Microsoft Macintosh PowerPoint</Application>
  <PresentationFormat>Widescreen</PresentationFormat>
  <Paragraphs>139</Paragraphs>
  <Slides>16</Slides>
  <Notes>15</Notes>
  <HiddenSlides>0</HiddenSlides>
  <MMClips>1</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16</vt:i4>
      </vt:variant>
    </vt:vector>
  </HeadingPairs>
  <TitlesOfParts>
    <vt:vector size="30" baseType="lpstr">
      <vt:lpstr>Lato</vt:lpstr>
      <vt:lpstr>Lato Light</vt:lpstr>
      <vt:lpstr>Lato Black</vt:lpstr>
      <vt:lpstr>Open Sans Light</vt:lpstr>
      <vt:lpstr>System Font Regular</vt:lpstr>
      <vt:lpstr>Calibri</vt:lpstr>
      <vt:lpstr>Arial</vt:lpstr>
      <vt:lpstr>Lato Regular</vt:lpstr>
      <vt:lpstr>Raleway Light</vt:lpstr>
      <vt:lpstr>Gill Sans</vt:lpstr>
      <vt:lpstr>4_Default Theme</vt:lpstr>
      <vt:lpstr>1_Default Theme</vt:lpstr>
      <vt:lpstr>Default Theme</vt:lpstr>
      <vt:lpstr>2_Default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jontavius caston</dc:creator>
  <cp:lastModifiedBy>Dianna Sinicrope</cp:lastModifiedBy>
  <cp:revision>72</cp:revision>
  <dcterms:modified xsi:type="dcterms:W3CDTF">2020-04-02T02:33:58Z</dcterms:modified>
</cp:coreProperties>
</file>